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slide+xml" PartName="/ppt/slides/slide35.xml"/>
  <Override ContentType="application/vnd.openxmlformats-officedocument.presentationml.slide+xml" PartName="/ppt/slides/slide36.xml"/>
  <Override ContentType="application/vnd.openxmlformats-officedocument.presentationml.slide+xml" PartName="/ppt/slides/slide37.xml"/>
  <Override ContentType="application/vnd.openxmlformats-officedocument.presentationml.slide+xml" PartName="/ppt/slides/slide38.xml"/>
  <Override ContentType="application/vnd.openxmlformats-officedocument.presentationml.slide+xml" PartName="/ppt/slides/slide39.xml"/>
  <Override ContentType="application/vnd.openxmlformats-officedocument.presentationml.slide+xml" PartName="/ppt/slides/slide40.xml"/>
  <Override ContentType="application/vnd.openxmlformats-officedocument.presentationml.slide+xml" PartName="/ppt/slides/slide41.xml"/>
  <Override ContentType="application/vnd.openxmlformats-officedocument.presentationml.slide+xml" PartName="/ppt/slides/slide42.xml"/>
  <Override ContentType="application/vnd.openxmlformats-officedocument.presentationml.slide+xml" PartName="/ppt/slides/slide43.xml"/>
  <Override ContentType="application/vnd.openxmlformats-officedocument.presentationml.slide+xml" PartName="/ppt/slides/slide44.xml"/>
  <Override ContentType="application/vnd.openxmlformats-officedocument.presentationml.slide+xml" PartName="/ppt/slides/slide45.xml"/>
  <Override ContentType="application/vnd.openxmlformats-officedocument.presentationml.slide+xml" PartName="/ppt/slides/slide46.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Lst>
  <p:sldSz cx="18288000" cy="10287000"/>
  <p:notesSz cx="6858000" cy="9144000"/>
  <p:embeddedFontLst>
    <p:embeddedFont>
      <p:font typeface="Open Sans" charset="1" panose="00000000000000000000"/>
      <p:regular r:id="rId52"/>
    </p:embeddedFont>
    <p:embeddedFont>
      <p:font typeface="Open Sans Bold" charset="1" panose="00000000000000000000"/>
      <p:regular r:id="rId53"/>
    </p:embeddedFont>
    <p:embeddedFont>
      <p:font typeface="Canva Sans" charset="1" panose="020B0503030501040103"/>
      <p:regular r:id="rId5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slides/slide28.xml" Type="http://schemas.openxmlformats.org/officeDocument/2006/relationships/slide"/><Relationship Id="rId34" Target="slides/slide29.xml" Type="http://schemas.openxmlformats.org/officeDocument/2006/relationships/slide"/><Relationship Id="rId35" Target="slides/slide30.xml" Type="http://schemas.openxmlformats.org/officeDocument/2006/relationships/slide"/><Relationship Id="rId36" Target="slides/slide31.xml" Type="http://schemas.openxmlformats.org/officeDocument/2006/relationships/slide"/><Relationship Id="rId37" Target="slides/slide32.xml" Type="http://schemas.openxmlformats.org/officeDocument/2006/relationships/slide"/><Relationship Id="rId38" Target="slides/slide33.xml" Type="http://schemas.openxmlformats.org/officeDocument/2006/relationships/slide"/><Relationship Id="rId39" Target="slides/slide34.xml" Type="http://schemas.openxmlformats.org/officeDocument/2006/relationships/slide"/><Relationship Id="rId4" Target="theme/theme1.xml" Type="http://schemas.openxmlformats.org/officeDocument/2006/relationships/theme"/><Relationship Id="rId40" Target="slides/slide35.xml" Type="http://schemas.openxmlformats.org/officeDocument/2006/relationships/slide"/><Relationship Id="rId41" Target="slides/slide36.xml" Type="http://schemas.openxmlformats.org/officeDocument/2006/relationships/slide"/><Relationship Id="rId42" Target="slides/slide37.xml" Type="http://schemas.openxmlformats.org/officeDocument/2006/relationships/slide"/><Relationship Id="rId43" Target="slides/slide38.xml" Type="http://schemas.openxmlformats.org/officeDocument/2006/relationships/slide"/><Relationship Id="rId44" Target="slides/slide39.xml" Type="http://schemas.openxmlformats.org/officeDocument/2006/relationships/slide"/><Relationship Id="rId45" Target="slides/slide40.xml" Type="http://schemas.openxmlformats.org/officeDocument/2006/relationships/slide"/><Relationship Id="rId46" Target="slides/slide41.xml" Type="http://schemas.openxmlformats.org/officeDocument/2006/relationships/slide"/><Relationship Id="rId47" Target="slides/slide42.xml" Type="http://schemas.openxmlformats.org/officeDocument/2006/relationships/slide"/><Relationship Id="rId48" Target="slides/slide43.xml" Type="http://schemas.openxmlformats.org/officeDocument/2006/relationships/slide"/><Relationship Id="rId49" Target="slides/slide44.xml" Type="http://schemas.openxmlformats.org/officeDocument/2006/relationships/slide"/><Relationship Id="rId5" Target="tableStyles.xml" Type="http://schemas.openxmlformats.org/officeDocument/2006/relationships/tableStyles"/><Relationship Id="rId50" Target="slides/slide45.xml" Type="http://schemas.openxmlformats.org/officeDocument/2006/relationships/slide"/><Relationship Id="rId51" Target="slides/slide46.xml" Type="http://schemas.openxmlformats.org/officeDocument/2006/relationships/slide"/><Relationship Id="rId52" Target="fonts/font52.fntdata" Type="http://schemas.openxmlformats.org/officeDocument/2006/relationships/font"/><Relationship Id="rId53" Target="fonts/font53.fntdata" Type="http://schemas.openxmlformats.org/officeDocument/2006/relationships/font"/><Relationship Id="rId54" Target="fonts/font54.fntdata" Type="http://schemas.openxmlformats.org/officeDocument/2006/relationships/font"/><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0.jpeg" Type="http://schemas.openxmlformats.org/officeDocument/2006/relationships/image"/><Relationship Id="rId11" Target="../media/image11.png" Type="http://schemas.openxmlformats.org/officeDocument/2006/relationships/image"/><Relationship Id="rId12" Target="../media/image12.png" Type="http://schemas.openxmlformats.org/officeDocument/2006/relationships/image"/><Relationship Id="rId13" Target="../media/image13.png" Type="http://schemas.openxmlformats.org/officeDocument/2006/relationships/image"/><Relationship Id="rId14" Target="../media/image14.png" Type="http://schemas.openxmlformats.org/officeDocument/2006/relationships/image"/><Relationship Id="rId15" Target="../media/image15.png" Type="http://schemas.openxmlformats.org/officeDocument/2006/relationships/image"/><Relationship Id="rId16" Target="../media/image16.png" Type="http://schemas.openxmlformats.org/officeDocument/2006/relationships/image"/><Relationship Id="rId17" Target="../media/image17.png" Type="http://schemas.openxmlformats.org/officeDocument/2006/relationships/image"/><Relationship Id="rId18" Target="../media/image18.png" Type="http://schemas.openxmlformats.org/officeDocument/2006/relationships/image"/><Relationship Id="rId2" Target="../media/image1.jpeg" Type="http://schemas.openxmlformats.org/officeDocument/2006/relationships/image"/><Relationship Id="rId3" Target="../media/image3.png" Type="http://schemas.openxmlformats.org/officeDocument/2006/relationships/image"/><Relationship Id="rId4" Target="../media/image4.svg" Type="http://schemas.openxmlformats.org/officeDocument/2006/relationships/image"/><Relationship Id="rId5" Target="../media/image5.png" Type="http://schemas.openxmlformats.org/officeDocument/2006/relationships/image"/><Relationship Id="rId6" Target="../media/image6.png" Type="http://schemas.openxmlformats.org/officeDocument/2006/relationships/image"/><Relationship Id="rId7" Target="../media/image7.jpeg" Type="http://schemas.openxmlformats.org/officeDocument/2006/relationships/image"/><Relationship Id="rId8" Target="../media/image8.png" Type="http://schemas.openxmlformats.org/officeDocument/2006/relationships/image"/><Relationship Id="rId9" Target="../media/image9.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png" Type="http://schemas.openxmlformats.org/officeDocument/2006/relationships/image"/><Relationship Id="rId3" Target="../media/image20.svg" Type="http://schemas.openxmlformats.org/officeDocument/2006/relationships/image"/><Relationship Id="rId4" Target="../media/image21.jpeg" Type="http://schemas.openxmlformats.org/officeDocument/2006/relationships/image"/><Relationship Id="rId5" Target="../media/image22.jpeg" Type="http://schemas.openxmlformats.org/officeDocument/2006/relationships/image"/><Relationship Id="rId6" Target="../media/image23.jpeg" Type="http://schemas.openxmlformats.org/officeDocument/2006/relationships/image"/><Relationship Id="rId7" Target="../media/image24.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png" Type="http://schemas.openxmlformats.org/officeDocument/2006/relationships/image"/><Relationship Id="rId3" Target="../media/image20.svg" Type="http://schemas.openxmlformats.org/officeDocument/2006/relationships/image"/><Relationship Id="rId4" Target="../media/image25.jpeg" Type="http://schemas.openxmlformats.org/officeDocument/2006/relationships/image"/><Relationship Id="rId5" Target="../media/image26.png" Type="http://schemas.openxmlformats.org/officeDocument/2006/relationships/image"/><Relationship Id="rId6" Target="../media/image27.svg" Type="http://schemas.openxmlformats.org/officeDocument/2006/relationships/image"/><Relationship Id="rId7" Target="../media/image21.jpe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png" Type="http://schemas.openxmlformats.org/officeDocument/2006/relationships/image"/><Relationship Id="rId3" Target="../media/image20.svg" Type="http://schemas.openxmlformats.org/officeDocument/2006/relationships/image"/><Relationship Id="rId4" Target="../media/image28.jpeg" Type="http://schemas.openxmlformats.org/officeDocument/2006/relationships/image"/><Relationship Id="rId5" Target="../media/image26.png" Type="http://schemas.openxmlformats.org/officeDocument/2006/relationships/image"/><Relationship Id="rId6" Target="../media/image27.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png" Type="http://schemas.openxmlformats.org/officeDocument/2006/relationships/image"/><Relationship Id="rId3" Target="../media/image20.svg" Type="http://schemas.openxmlformats.org/officeDocument/2006/relationships/image"/><Relationship Id="rId4" Target="../media/image25.jpeg" Type="http://schemas.openxmlformats.org/officeDocument/2006/relationships/image"/><Relationship Id="rId5" Target="../media/image26.png" Type="http://schemas.openxmlformats.org/officeDocument/2006/relationships/image"/><Relationship Id="rId6" Target="../media/image27.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png" Type="http://schemas.openxmlformats.org/officeDocument/2006/relationships/image"/><Relationship Id="rId3" Target="../media/image20.svg" Type="http://schemas.openxmlformats.org/officeDocument/2006/relationships/image"/><Relationship Id="rId4" Target="../media/image21.jpeg" Type="http://schemas.openxmlformats.org/officeDocument/2006/relationships/image"/><Relationship Id="rId5" Target="../media/image22.jpeg" Type="http://schemas.openxmlformats.org/officeDocument/2006/relationships/image"/><Relationship Id="rId6" Target="../media/image23.jpeg" Type="http://schemas.openxmlformats.org/officeDocument/2006/relationships/image"/><Relationship Id="rId7" Target="../media/image24.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4.png" Type="http://schemas.openxmlformats.org/officeDocument/2006/relationships/image"/><Relationship Id="rId2" Target="../media/image29.jpeg" Type="http://schemas.openxmlformats.org/officeDocument/2006/relationships/image"/><Relationship Id="rId3" Target="../media/image19.png" Type="http://schemas.openxmlformats.org/officeDocument/2006/relationships/image"/><Relationship Id="rId4" Target="../media/image20.svg" Type="http://schemas.openxmlformats.org/officeDocument/2006/relationships/image"/><Relationship Id="rId5" Target="../media/image21.jpeg" Type="http://schemas.openxmlformats.org/officeDocument/2006/relationships/image"/><Relationship Id="rId6" Target="../media/image22.jpeg" Type="http://schemas.openxmlformats.org/officeDocument/2006/relationships/image"/><Relationship Id="rId7" Target="../media/image30.png" Type="http://schemas.openxmlformats.org/officeDocument/2006/relationships/image"/><Relationship Id="rId8" Target="../media/image31.svg" Type="http://schemas.openxmlformats.org/officeDocument/2006/relationships/image"/><Relationship Id="rId9" Target="../media/image23.jpe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png" Type="http://schemas.openxmlformats.org/officeDocument/2006/relationships/image"/><Relationship Id="rId3" Target="../media/image20.svg" Type="http://schemas.openxmlformats.org/officeDocument/2006/relationships/image"/><Relationship Id="rId4" Target="../media/image32.jpeg" Type="http://schemas.openxmlformats.org/officeDocument/2006/relationships/image"/><Relationship Id="rId5" Target="../media/image33.jpeg" Type="http://schemas.openxmlformats.org/officeDocument/2006/relationships/image"/><Relationship Id="rId6" Target="../media/image34.jpeg" Type="http://schemas.openxmlformats.org/officeDocument/2006/relationships/image"/><Relationship Id="rId7" Target="../media/image24.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png" Type="http://schemas.openxmlformats.org/officeDocument/2006/relationships/image"/><Relationship Id="rId3" Target="../media/image20.svg" Type="http://schemas.openxmlformats.org/officeDocument/2006/relationships/image"/><Relationship Id="rId4" Target="../media/image32.jpeg" Type="http://schemas.openxmlformats.org/officeDocument/2006/relationships/image"/><Relationship Id="rId5" Target="../media/image26.png" Type="http://schemas.openxmlformats.org/officeDocument/2006/relationships/image"/><Relationship Id="rId6" Target="../media/image27.sv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png" Type="http://schemas.openxmlformats.org/officeDocument/2006/relationships/image"/><Relationship Id="rId3" Target="../media/image20.svg" Type="http://schemas.openxmlformats.org/officeDocument/2006/relationships/image"/><Relationship Id="rId4" Target="../media/image34.jpeg" Type="http://schemas.openxmlformats.org/officeDocument/2006/relationships/image"/><Relationship Id="rId5" Target="../media/image26.png" Type="http://schemas.openxmlformats.org/officeDocument/2006/relationships/image"/><Relationship Id="rId6" Target="../media/image27.sv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png" Type="http://schemas.openxmlformats.org/officeDocument/2006/relationships/image"/><Relationship Id="rId3" Target="../media/image20.svg" Type="http://schemas.openxmlformats.org/officeDocument/2006/relationships/image"/><Relationship Id="rId4" Target="../media/image33.jpeg" Type="http://schemas.openxmlformats.org/officeDocument/2006/relationships/image"/><Relationship Id="rId5" Target="../media/image26.png" Type="http://schemas.openxmlformats.org/officeDocument/2006/relationships/image"/><Relationship Id="rId6" Target="../media/image27.sv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png" Type="http://schemas.openxmlformats.org/officeDocument/2006/relationships/image"/><Relationship Id="rId3" Target="../media/image20.svg" Type="http://schemas.openxmlformats.org/officeDocument/2006/relationships/image"/><Relationship Id="rId4" Target="../media/image32.jpeg" Type="http://schemas.openxmlformats.org/officeDocument/2006/relationships/image"/><Relationship Id="rId5" Target="../media/image33.jpeg" Type="http://schemas.openxmlformats.org/officeDocument/2006/relationships/image"/><Relationship Id="rId6" Target="../media/image34.jpeg" Type="http://schemas.openxmlformats.org/officeDocument/2006/relationships/image"/><Relationship Id="rId7" Target="../media/image24.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4.png" Type="http://schemas.openxmlformats.org/officeDocument/2006/relationships/image"/><Relationship Id="rId2" Target="../media/image35.jpeg" Type="http://schemas.openxmlformats.org/officeDocument/2006/relationships/image"/><Relationship Id="rId3" Target="../media/image19.png" Type="http://schemas.openxmlformats.org/officeDocument/2006/relationships/image"/><Relationship Id="rId4" Target="../media/image20.svg" Type="http://schemas.openxmlformats.org/officeDocument/2006/relationships/image"/><Relationship Id="rId5" Target="../media/image32.jpeg" Type="http://schemas.openxmlformats.org/officeDocument/2006/relationships/image"/><Relationship Id="rId6" Target="../media/image30.png" Type="http://schemas.openxmlformats.org/officeDocument/2006/relationships/image"/><Relationship Id="rId7" Target="../media/image31.svg" Type="http://schemas.openxmlformats.org/officeDocument/2006/relationships/image"/><Relationship Id="rId8" Target="../media/image33.jpeg" Type="http://schemas.openxmlformats.org/officeDocument/2006/relationships/image"/><Relationship Id="rId9" Target="../media/image34.jpe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png" Type="http://schemas.openxmlformats.org/officeDocument/2006/relationships/image"/><Relationship Id="rId3" Target="../media/image20.svg" Type="http://schemas.openxmlformats.org/officeDocument/2006/relationships/image"/><Relationship Id="rId4" Target="../media/image36.jpeg" Type="http://schemas.openxmlformats.org/officeDocument/2006/relationships/image"/><Relationship Id="rId5" Target="../media/image37.jpeg" Type="http://schemas.openxmlformats.org/officeDocument/2006/relationships/image"/><Relationship Id="rId6" Target="../media/image38.jpeg" Type="http://schemas.openxmlformats.org/officeDocument/2006/relationships/image"/><Relationship Id="rId7" Target="../media/image24.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png" Type="http://schemas.openxmlformats.org/officeDocument/2006/relationships/image"/><Relationship Id="rId3" Target="../media/image20.svg" Type="http://schemas.openxmlformats.org/officeDocument/2006/relationships/image"/><Relationship Id="rId4" Target="../media/image36.jpeg" Type="http://schemas.openxmlformats.org/officeDocument/2006/relationships/image"/><Relationship Id="rId5" Target="../media/image26.png" Type="http://schemas.openxmlformats.org/officeDocument/2006/relationships/image"/><Relationship Id="rId6" Target="../media/image27.sv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png" Type="http://schemas.openxmlformats.org/officeDocument/2006/relationships/image"/><Relationship Id="rId3" Target="../media/image20.svg" Type="http://schemas.openxmlformats.org/officeDocument/2006/relationships/image"/><Relationship Id="rId4" Target="../media/image37.jpeg" Type="http://schemas.openxmlformats.org/officeDocument/2006/relationships/image"/><Relationship Id="rId5" Target="../media/image26.png" Type="http://schemas.openxmlformats.org/officeDocument/2006/relationships/image"/><Relationship Id="rId6" Target="../media/image27.sv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png" Type="http://schemas.openxmlformats.org/officeDocument/2006/relationships/image"/><Relationship Id="rId3" Target="../media/image20.svg" Type="http://schemas.openxmlformats.org/officeDocument/2006/relationships/image"/><Relationship Id="rId4" Target="../media/image38.jpeg" Type="http://schemas.openxmlformats.org/officeDocument/2006/relationships/image"/><Relationship Id="rId5" Target="../media/image26.png" Type="http://schemas.openxmlformats.org/officeDocument/2006/relationships/image"/><Relationship Id="rId6" Target="../media/image27.sv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png" Type="http://schemas.openxmlformats.org/officeDocument/2006/relationships/image"/><Relationship Id="rId3" Target="../media/image20.svg" Type="http://schemas.openxmlformats.org/officeDocument/2006/relationships/image"/><Relationship Id="rId4" Target="../media/image36.jpeg" Type="http://schemas.openxmlformats.org/officeDocument/2006/relationships/image"/><Relationship Id="rId5" Target="../media/image37.jpeg" Type="http://schemas.openxmlformats.org/officeDocument/2006/relationships/image"/><Relationship Id="rId6" Target="../media/image38.jpeg" Type="http://schemas.openxmlformats.org/officeDocument/2006/relationships/image"/><Relationship Id="rId7" Target="../media/image24.pn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4.png" Type="http://schemas.openxmlformats.org/officeDocument/2006/relationships/image"/><Relationship Id="rId2" Target="../media/image35.jpeg" Type="http://schemas.openxmlformats.org/officeDocument/2006/relationships/image"/><Relationship Id="rId3" Target="../media/image19.png" Type="http://schemas.openxmlformats.org/officeDocument/2006/relationships/image"/><Relationship Id="rId4" Target="../media/image20.svg" Type="http://schemas.openxmlformats.org/officeDocument/2006/relationships/image"/><Relationship Id="rId5" Target="../media/image36.jpeg" Type="http://schemas.openxmlformats.org/officeDocument/2006/relationships/image"/><Relationship Id="rId6" Target="../media/image30.png" Type="http://schemas.openxmlformats.org/officeDocument/2006/relationships/image"/><Relationship Id="rId7" Target="../media/image31.svg" Type="http://schemas.openxmlformats.org/officeDocument/2006/relationships/image"/><Relationship Id="rId8" Target="../media/image37.jpeg" Type="http://schemas.openxmlformats.org/officeDocument/2006/relationships/image"/><Relationship Id="rId9" Target="../media/image38.jpe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png" Type="http://schemas.openxmlformats.org/officeDocument/2006/relationships/image"/><Relationship Id="rId3" Target="../media/image20.svg" Type="http://schemas.openxmlformats.org/officeDocument/2006/relationships/image"/><Relationship Id="rId4" Target="../media/image39.jpeg" Type="http://schemas.openxmlformats.org/officeDocument/2006/relationships/image"/><Relationship Id="rId5" Target="../media/image40.jpeg" Type="http://schemas.openxmlformats.org/officeDocument/2006/relationships/image"/><Relationship Id="rId6" Target="../media/image41.jpeg" Type="http://schemas.openxmlformats.org/officeDocument/2006/relationships/image"/><Relationship Id="rId7" Target="../media/image24.pn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png" Type="http://schemas.openxmlformats.org/officeDocument/2006/relationships/image"/><Relationship Id="rId3" Target="../media/image20.svg" Type="http://schemas.openxmlformats.org/officeDocument/2006/relationships/image"/><Relationship Id="rId4" Target="../media/image41.jpeg" Type="http://schemas.openxmlformats.org/officeDocument/2006/relationships/image"/><Relationship Id="rId5" Target="../media/image26.png" Type="http://schemas.openxmlformats.org/officeDocument/2006/relationships/image"/><Relationship Id="rId6" Target="../media/image27.sv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png" Type="http://schemas.openxmlformats.org/officeDocument/2006/relationships/image"/><Relationship Id="rId3" Target="../media/image20.svg" Type="http://schemas.openxmlformats.org/officeDocument/2006/relationships/image"/><Relationship Id="rId4" Target="../media/image40.jpeg" Type="http://schemas.openxmlformats.org/officeDocument/2006/relationships/image"/><Relationship Id="rId5" Target="../media/image26.png" Type="http://schemas.openxmlformats.org/officeDocument/2006/relationships/image"/><Relationship Id="rId6" Target="../media/image27.sv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png" Type="http://schemas.openxmlformats.org/officeDocument/2006/relationships/image"/><Relationship Id="rId3" Target="../media/image20.svg" Type="http://schemas.openxmlformats.org/officeDocument/2006/relationships/image"/><Relationship Id="rId4" Target="../media/image39.jpeg" Type="http://schemas.openxmlformats.org/officeDocument/2006/relationships/image"/><Relationship Id="rId5" Target="../media/image26.png" Type="http://schemas.openxmlformats.org/officeDocument/2006/relationships/image"/><Relationship Id="rId6" Target="../media/image27.sv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png" Type="http://schemas.openxmlformats.org/officeDocument/2006/relationships/image"/><Relationship Id="rId3" Target="../media/image20.svg" Type="http://schemas.openxmlformats.org/officeDocument/2006/relationships/image"/><Relationship Id="rId4" Target="../media/image39.jpeg" Type="http://schemas.openxmlformats.org/officeDocument/2006/relationships/image"/><Relationship Id="rId5" Target="../media/image40.jpeg" Type="http://schemas.openxmlformats.org/officeDocument/2006/relationships/image"/><Relationship Id="rId6" Target="../media/image41.jpeg" Type="http://schemas.openxmlformats.org/officeDocument/2006/relationships/image"/><Relationship Id="rId7" Target="../media/image24.png" Type="http://schemas.openxmlformats.org/officeDocument/2006/relationships/image"/></Relationships>
</file>

<file path=ppt/slides/_rels/slide2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4.png" Type="http://schemas.openxmlformats.org/officeDocument/2006/relationships/image"/><Relationship Id="rId2" Target="../media/image35.jpeg" Type="http://schemas.openxmlformats.org/officeDocument/2006/relationships/image"/><Relationship Id="rId3" Target="../media/image19.png" Type="http://schemas.openxmlformats.org/officeDocument/2006/relationships/image"/><Relationship Id="rId4" Target="../media/image20.svg" Type="http://schemas.openxmlformats.org/officeDocument/2006/relationships/image"/><Relationship Id="rId5" Target="../media/image39.jpeg" Type="http://schemas.openxmlformats.org/officeDocument/2006/relationships/image"/><Relationship Id="rId6" Target="../media/image40.jpeg" Type="http://schemas.openxmlformats.org/officeDocument/2006/relationships/image"/><Relationship Id="rId7" Target="../media/image30.png" Type="http://schemas.openxmlformats.org/officeDocument/2006/relationships/image"/><Relationship Id="rId8" Target="../media/image31.svg" Type="http://schemas.openxmlformats.org/officeDocument/2006/relationships/image"/><Relationship Id="rId9" Target="../media/image41.jpeg" Type="http://schemas.openxmlformats.org/officeDocument/2006/relationships/image"/></Relationships>
</file>

<file path=ppt/slides/_rels/slide2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s>
</file>

<file path=ppt/slides/_rels/slide3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png" Type="http://schemas.openxmlformats.org/officeDocument/2006/relationships/image"/><Relationship Id="rId3" Target="../media/image20.svg" Type="http://schemas.openxmlformats.org/officeDocument/2006/relationships/image"/><Relationship Id="rId4" Target="../media/image42.jpeg" Type="http://schemas.openxmlformats.org/officeDocument/2006/relationships/image"/><Relationship Id="rId5" Target="../media/image43.jpeg" Type="http://schemas.openxmlformats.org/officeDocument/2006/relationships/image"/><Relationship Id="rId6" Target="../media/image44.jpeg" Type="http://schemas.openxmlformats.org/officeDocument/2006/relationships/image"/><Relationship Id="rId7" Target="../media/image24.png" Type="http://schemas.openxmlformats.org/officeDocument/2006/relationships/image"/></Relationships>
</file>

<file path=ppt/slides/_rels/slide3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png" Type="http://schemas.openxmlformats.org/officeDocument/2006/relationships/image"/><Relationship Id="rId3" Target="../media/image20.svg" Type="http://schemas.openxmlformats.org/officeDocument/2006/relationships/image"/><Relationship Id="rId4" Target="../media/image42.jpeg" Type="http://schemas.openxmlformats.org/officeDocument/2006/relationships/image"/><Relationship Id="rId5" Target="../media/image26.png" Type="http://schemas.openxmlformats.org/officeDocument/2006/relationships/image"/><Relationship Id="rId6" Target="../media/image27.svg" Type="http://schemas.openxmlformats.org/officeDocument/2006/relationships/image"/></Relationships>
</file>

<file path=ppt/slides/_rels/slide3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png" Type="http://schemas.openxmlformats.org/officeDocument/2006/relationships/image"/><Relationship Id="rId3" Target="../media/image20.svg" Type="http://schemas.openxmlformats.org/officeDocument/2006/relationships/image"/><Relationship Id="rId4" Target="../media/image43.jpeg" Type="http://schemas.openxmlformats.org/officeDocument/2006/relationships/image"/><Relationship Id="rId5" Target="../media/image26.png" Type="http://schemas.openxmlformats.org/officeDocument/2006/relationships/image"/><Relationship Id="rId6" Target="../media/image27.svg" Type="http://schemas.openxmlformats.org/officeDocument/2006/relationships/image"/></Relationships>
</file>

<file path=ppt/slides/_rels/slide3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png" Type="http://schemas.openxmlformats.org/officeDocument/2006/relationships/image"/><Relationship Id="rId3" Target="../media/image20.svg" Type="http://schemas.openxmlformats.org/officeDocument/2006/relationships/image"/><Relationship Id="rId4" Target="../media/image44.jpeg" Type="http://schemas.openxmlformats.org/officeDocument/2006/relationships/image"/><Relationship Id="rId5" Target="../media/image26.png" Type="http://schemas.openxmlformats.org/officeDocument/2006/relationships/image"/><Relationship Id="rId6" Target="../media/image27.svg" Type="http://schemas.openxmlformats.org/officeDocument/2006/relationships/image"/></Relationships>
</file>

<file path=ppt/slides/_rels/slide3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png" Type="http://schemas.openxmlformats.org/officeDocument/2006/relationships/image"/><Relationship Id="rId3" Target="../media/image20.svg" Type="http://schemas.openxmlformats.org/officeDocument/2006/relationships/image"/><Relationship Id="rId4" Target="../media/image42.jpeg" Type="http://schemas.openxmlformats.org/officeDocument/2006/relationships/image"/><Relationship Id="rId5" Target="../media/image43.jpeg" Type="http://schemas.openxmlformats.org/officeDocument/2006/relationships/image"/><Relationship Id="rId6" Target="../media/image44.jpeg" Type="http://schemas.openxmlformats.org/officeDocument/2006/relationships/image"/><Relationship Id="rId7" Target="../media/image24.png" Type="http://schemas.openxmlformats.org/officeDocument/2006/relationships/image"/></Relationships>
</file>

<file path=ppt/slides/_rels/slide3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4.png" Type="http://schemas.openxmlformats.org/officeDocument/2006/relationships/image"/><Relationship Id="rId2" Target="../media/image35.jpeg" Type="http://schemas.openxmlformats.org/officeDocument/2006/relationships/image"/><Relationship Id="rId3" Target="../media/image30.png" Type="http://schemas.openxmlformats.org/officeDocument/2006/relationships/image"/><Relationship Id="rId4" Target="../media/image31.svg" Type="http://schemas.openxmlformats.org/officeDocument/2006/relationships/image"/><Relationship Id="rId5" Target="../media/image42.jpeg" Type="http://schemas.openxmlformats.org/officeDocument/2006/relationships/image"/><Relationship Id="rId6" Target="../media/image19.png" Type="http://schemas.openxmlformats.org/officeDocument/2006/relationships/image"/><Relationship Id="rId7" Target="../media/image20.svg" Type="http://schemas.openxmlformats.org/officeDocument/2006/relationships/image"/><Relationship Id="rId8" Target="../media/image43.jpeg" Type="http://schemas.openxmlformats.org/officeDocument/2006/relationships/image"/><Relationship Id="rId9" Target="../media/image44.jpeg" Type="http://schemas.openxmlformats.org/officeDocument/2006/relationships/image"/></Relationships>
</file>

<file path=ppt/slides/_rels/slide3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5.jpeg" Type="http://schemas.openxmlformats.org/officeDocument/2006/relationships/image"/><Relationship Id="rId3" Target="../media/image2.png" Type="http://schemas.openxmlformats.org/officeDocument/2006/relationships/image"/></Relationships>
</file>

<file path=ppt/slides/_rels/slide3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5.jpeg" Type="http://schemas.openxmlformats.org/officeDocument/2006/relationships/image"/><Relationship Id="rId3" Target="../media/image14.png" Type="http://schemas.openxmlformats.org/officeDocument/2006/relationships/image"/><Relationship Id="rId4" Target="../media/image13.png" Type="http://schemas.openxmlformats.org/officeDocument/2006/relationships/image"/><Relationship Id="rId5" Target="../media/image45.jpeg" Type="http://schemas.openxmlformats.org/officeDocument/2006/relationships/image"/></Relationships>
</file>

<file path=ppt/slides/_rels/slide3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52.svg" Type="http://schemas.openxmlformats.org/officeDocument/2006/relationships/image"/><Relationship Id="rId2" Target="../media/image46.png" Type="http://schemas.openxmlformats.org/officeDocument/2006/relationships/image"/><Relationship Id="rId3" Target="../media/image47.svg" Type="http://schemas.openxmlformats.org/officeDocument/2006/relationships/image"/><Relationship Id="rId4" Target="../media/image48.jpeg" Type="http://schemas.openxmlformats.org/officeDocument/2006/relationships/image"/><Relationship Id="rId5" Target="../media/image26.png" Type="http://schemas.openxmlformats.org/officeDocument/2006/relationships/image"/><Relationship Id="rId6" Target="../media/image27.svg" Type="http://schemas.openxmlformats.org/officeDocument/2006/relationships/image"/><Relationship Id="rId7" Target="../media/image49.png" Type="http://schemas.openxmlformats.org/officeDocument/2006/relationships/image"/><Relationship Id="rId8" Target="../media/image50.svg" Type="http://schemas.openxmlformats.org/officeDocument/2006/relationships/image"/><Relationship Id="rId9" Target="../media/image51.png" Type="http://schemas.openxmlformats.org/officeDocument/2006/relationships/image"/></Relationships>
</file>

<file path=ppt/slides/_rels/slide3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5.jpeg" Type="http://schemas.openxmlformats.org/officeDocument/2006/relationships/image"/><Relationship Id="rId3" Target="../media/image53.png" Type="http://schemas.openxmlformats.org/officeDocument/2006/relationships/image"/></Relationships>
</file>

<file path=ppt/slides/_rels/slide4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52.svg" Type="http://schemas.openxmlformats.org/officeDocument/2006/relationships/image"/><Relationship Id="rId2" Target="../media/image46.png" Type="http://schemas.openxmlformats.org/officeDocument/2006/relationships/image"/><Relationship Id="rId3" Target="../media/image47.svg" Type="http://schemas.openxmlformats.org/officeDocument/2006/relationships/image"/><Relationship Id="rId4" Target="../media/image54.jpeg" Type="http://schemas.openxmlformats.org/officeDocument/2006/relationships/image"/><Relationship Id="rId5" Target="../media/image26.png" Type="http://schemas.openxmlformats.org/officeDocument/2006/relationships/image"/><Relationship Id="rId6" Target="../media/image27.svg" Type="http://schemas.openxmlformats.org/officeDocument/2006/relationships/image"/><Relationship Id="rId7" Target="../media/image49.png" Type="http://schemas.openxmlformats.org/officeDocument/2006/relationships/image"/><Relationship Id="rId8" Target="../media/image50.svg" Type="http://schemas.openxmlformats.org/officeDocument/2006/relationships/image"/><Relationship Id="rId9" Target="../media/image51.png" Type="http://schemas.openxmlformats.org/officeDocument/2006/relationships/image"/></Relationships>
</file>

<file path=ppt/slides/_rels/slide4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5.jpeg" Type="http://schemas.openxmlformats.org/officeDocument/2006/relationships/image"/><Relationship Id="rId3" Target="../media/image2.png" Type="http://schemas.openxmlformats.org/officeDocument/2006/relationships/image"/></Relationships>
</file>

<file path=ppt/slides/_rels/slide4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1.jpeg" Type="http://schemas.openxmlformats.org/officeDocument/2006/relationships/image"/><Relationship Id="rId11" Target="../media/image36.jpeg" Type="http://schemas.openxmlformats.org/officeDocument/2006/relationships/image"/><Relationship Id="rId12" Target="../media/image37.jpeg" Type="http://schemas.openxmlformats.org/officeDocument/2006/relationships/image"/><Relationship Id="rId13" Target="../media/image38.jpeg" Type="http://schemas.openxmlformats.org/officeDocument/2006/relationships/image"/><Relationship Id="rId14" Target="../media/image32.jpeg" Type="http://schemas.openxmlformats.org/officeDocument/2006/relationships/image"/><Relationship Id="rId15" Target="../media/image33.jpeg" Type="http://schemas.openxmlformats.org/officeDocument/2006/relationships/image"/><Relationship Id="rId16" Target="../media/image34.jpeg" Type="http://schemas.openxmlformats.org/officeDocument/2006/relationships/image"/><Relationship Id="rId17" Target="../media/image21.jpeg" Type="http://schemas.openxmlformats.org/officeDocument/2006/relationships/image"/><Relationship Id="rId18" Target="../media/image22.jpeg" Type="http://schemas.openxmlformats.org/officeDocument/2006/relationships/image"/><Relationship Id="rId19" Target="../media/image23.jpeg" Type="http://schemas.openxmlformats.org/officeDocument/2006/relationships/image"/><Relationship Id="rId2" Target="../media/image35.jpeg" Type="http://schemas.openxmlformats.org/officeDocument/2006/relationships/image"/><Relationship Id="rId3" Target="../media/image19.png" Type="http://schemas.openxmlformats.org/officeDocument/2006/relationships/image"/><Relationship Id="rId4" Target="../media/image20.svg" Type="http://schemas.openxmlformats.org/officeDocument/2006/relationships/image"/><Relationship Id="rId5" Target="../media/image42.jpeg" Type="http://schemas.openxmlformats.org/officeDocument/2006/relationships/image"/><Relationship Id="rId6" Target="../media/image43.jpeg" Type="http://schemas.openxmlformats.org/officeDocument/2006/relationships/image"/><Relationship Id="rId7" Target="../media/image44.jpeg" Type="http://schemas.openxmlformats.org/officeDocument/2006/relationships/image"/><Relationship Id="rId8" Target="../media/image39.jpeg" Type="http://schemas.openxmlformats.org/officeDocument/2006/relationships/image"/><Relationship Id="rId9" Target="../media/image40.jpeg" Type="http://schemas.openxmlformats.org/officeDocument/2006/relationships/image"/></Relationships>
</file>

<file path=ppt/slides/_rels/slide4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52.svg" Type="http://schemas.openxmlformats.org/officeDocument/2006/relationships/image"/><Relationship Id="rId11" Target="../media/image21.jpeg" Type="http://schemas.openxmlformats.org/officeDocument/2006/relationships/image"/><Relationship Id="rId2" Target="../media/image46.png" Type="http://schemas.openxmlformats.org/officeDocument/2006/relationships/image"/><Relationship Id="rId3" Target="../media/image47.svg" Type="http://schemas.openxmlformats.org/officeDocument/2006/relationships/image"/><Relationship Id="rId4" Target="../media/image54.jpeg" Type="http://schemas.openxmlformats.org/officeDocument/2006/relationships/image"/><Relationship Id="rId5" Target="../media/image26.png" Type="http://schemas.openxmlformats.org/officeDocument/2006/relationships/image"/><Relationship Id="rId6" Target="../media/image27.svg" Type="http://schemas.openxmlformats.org/officeDocument/2006/relationships/image"/><Relationship Id="rId7" Target="../media/image49.png" Type="http://schemas.openxmlformats.org/officeDocument/2006/relationships/image"/><Relationship Id="rId8" Target="../media/image50.svg" Type="http://schemas.openxmlformats.org/officeDocument/2006/relationships/image"/><Relationship Id="rId9" Target="../media/image51.png" Type="http://schemas.openxmlformats.org/officeDocument/2006/relationships/image"/></Relationships>
</file>

<file path=ppt/slides/_rels/slide4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5.jpeg" Type="http://schemas.openxmlformats.org/officeDocument/2006/relationships/image"/><Relationship Id="rId3" Target="../media/image2.png" Type="http://schemas.openxmlformats.org/officeDocument/2006/relationships/image"/></Relationships>
</file>

<file path=ppt/slides/_rels/slide4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0.jpeg" Type="http://schemas.openxmlformats.org/officeDocument/2006/relationships/image"/><Relationship Id="rId11" Target="../media/image11.png" Type="http://schemas.openxmlformats.org/officeDocument/2006/relationships/image"/><Relationship Id="rId12" Target="../media/image12.png" Type="http://schemas.openxmlformats.org/officeDocument/2006/relationships/image"/><Relationship Id="rId13" Target="../media/image13.png" Type="http://schemas.openxmlformats.org/officeDocument/2006/relationships/image"/><Relationship Id="rId14" Target="../media/image14.png" Type="http://schemas.openxmlformats.org/officeDocument/2006/relationships/image"/><Relationship Id="rId15" Target="../media/image15.png" Type="http://schemas.openxmlformats.org/officeDocument/2006/relationships/image"/><Relationship Id="rId16" Target="../media/image16.png" Type="http://schemas.openxmlformats.org/officeDocument/2006/relationships/image"/><Relationship Id="rId17" Target="../media/image17.png" Type="http://schemas.openxmlformats.org/officeDocument/2006/relationships/image"/><Relationship Id="rId18" Target="../media/image18.png" Type="http://schemas.openxmlformats.org/officeDocument/2006/relationships/image"/><Relationship Id="rId2" Target="../media/image1.jpeg" Type="http://schemas.openxmlformats.org/officeDocument/2006/relationships/image"/><Relationship Id="rId3" Target="../media/image3.png" Type="http://schemas.openxmlformats.org/officeDocument/2006/relationships/image"/><Relationship Id="rId4" Target="../media/image4.svg" Type="http://schemas.openxmlformats.org/officeDocument/2006/relationships/image"/><Relationship Id="rId5" Target="../media/image5.png" Type="http://schemas.openxmlformats.org/officeDocument/2006/relationships/image"/><Relationship Id="rId6" Target="../media/image6.png" Type="http://schemas.openxmlformats.org/officeDocument/2006/relationships/image"/><Relationship Id="rId7" Target="../media/image7.jpeg" Type="http://schemas.openxmlformats.org/officeDocument/2006/relationships/image"/><Relationship Id="rId8" Target="../media/image8.png" Type="http://schemas.openxmlformats.org/officeDocument/2006/relationships/image"/><Relationship Id="rId9" Target="../media/image9.png" Type="http://schemas.openxmlformats.org/officeDocument/2006/relationships/image"/></Relationships>
</file>

<file path=ppt/slides/_rels/slide4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5.jpeg" Type="http://schemas.openxmlformats.org/officeDocument/2006/relationships/image"/><Relationship Id="rId3" Target="../media/image2.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343D5A"/>
        </a:solidFill>
      </p:bgPr>
    </p:bg>
    <p:spTree>
      <p:nvGrpSpPr>
        <p:cNvPr id="1" name=""/>
        <p:cNvGrpSpPr/>
        <p:nvPr/>
      </p:nvGrpSpPr>
      <p:grpSpPr>
        <a:xfrm>
          <a:off x="0" y="0"/>
          <a:ext cx="0" cy="0"/>
          <a:chOff x="0" y="0"/>
          <a:chExt cx="0" cy="0"/>
        </a:xfrm>
      </p:grpSpPr>
      <p:sp>
        <p:nvSpPr>
          <p:cNvPr name="Freeform 2" id="2"/>
          <p:cNvSpPr/>
          <p:nvPr/>
        </p:nvSpPr>
        <p:spPr>
          <a:xfrm flipH="false" flipV="false" rot="0">
            <a:off x="0" y="-1967918"/>
            <a:ext cx="20012719" cy="13338555"/>
          </a:xfrm>
          <a:custGeom>
            <a:avLst/>
            <a:gdLst/>
            <a:ahLst/>
            <a:cxnLst/>
            <a:rect r="r" b="b" t="t" l="l"/>
            <a:pathLst>
              <a:path h="13338555" w="20012719">
                <a:moveTo>
                  <a:pt x="0" y="0"/>
                </a:moveTo>
                <a:lnTo>
                  <a:pt x="20012719" y="0"/>
                </a:lnTo>
                <a:lnTo>
                  <a:pt x="20012719" y="13338555"/>
                </a:lnTo>
                <a:lnTo>
                  <a:pt x="0" y="13338555"/>
                </a:lnTo>
                <a:lnTo>
                  <a:pt x="0" y="0"/>
                </a:lnTo>
                <a:close/>
              </a:path>
            </a:pathLst>
          </a:custGeom>
          <a:blipFill>
            <a:blip r:embed="rId2">
              <a:alphaModFix amt="38000"/>
            </a:blip>
            <a:stretch>
              <a:fillRect l="0" t="0" r="0" b="0"/>
            </a:stretch>
          </a:blipFill>
        </p:spPr>
      </p:sp>
      <p:sp>
        <p:nvSpPr>
          <p:cNvPr name="Freeform 3" id="3"/>
          <p:cNvSpPr/>
          <p:nvPr/>
        </p:nvSpPr>
        <p:spPr>
          <a:xfrm flipH="false" flipV="false" rot="0">
            <a:off x="2286000" y="730057"/>
            <a:ext cx="13716000" cy="6613922"/>
          </a:xfrm>
          <a:custGeom>
            <a:avLst/>
            <a:gdLst/>
            <a:ahLst/>
            <a:cxnLst/>
            <a:rect r="r" b="b" t="t" l="l"/>
            <a:pathLst>
              <a:path h="6613922" w="13716000">
                <a:moveTo>
                  <a:pt x="0" y="0"/>
                </a:moveTo>
                <a:lnTo>
                  <a:pt x="13716000" y="0"/>
                </a:lnTo>
                <a:lnTo>
                  <a:pt x="13716000" y="6613922"/>
                </a:lnTo>
                <a:lnTo>
                  <a:pt x="0" y="6613922"/>
                </a:lnTo>
                <a:lnTo>
                  <a:pt x="0" y="0"/>
                </a:lnTo>
                <a:close/>
              </a:path>
            </a:pathLst>
          </a:custGeom>
          <a:blipFill>
            <a:blip r:embed="rId3"/>
            <a:stretch>
              <a:fillRect l="0" t="0" r="0" b="0"/>
            </a:stretch>
          </a:blipFill>
        </p:spPr>
      </p:sp>
      <p:sp>
        <p:nvSpPr>
          <p:cNvPr name="TextBox 4" id="4"/>
          <p:cNvSpPr txBox="true"/>
          <p:nvPr/>
        </p:nvSpPr>
        <p:spPr>
          <a:xfrm rot="0">
            <a:off x="-1031044" y="6892641"/>
            <a:ext cx="21043763" cy="1151916"/>
          </a:xfrm>
          <a:prstGeom prst="rect">
            <a:avLst/>
          </a:prstGeom>
        </p:spPr>
        <p:txBody>
          <a:bodyPr anchor="t" rtlCol="false" tIns="0" lIns="0" bIns="0" rIns="0">
            <a:spAutoFit/>
          </a:bodyPr>
          <a:lstStyle/>
          <a:p>
            <a:pPr algn="ctr">
              <a:lnSpc>
                <a:spcPts val="9483"/>
              </a:lnSpc>
            </a:pPr>
            <a:r>
              <a:rPr lang="en-US" sz="6773">
                <a:solidFill>
                  <a:srgbClr val="FFFFFF"/>
                </a:solidFill>
                <a:latin typeface="Open Sans"/>
                <a:ea typeface="Open Sans"/>
                <a:cs typeface="Open Sans"/>
                <a:sym typeface="Open Sans"/>
              </a:rPr>
              <a:t>AČIŪ UŽ KURIAMUS STEBUKLUS!</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350574" y="-1799714"/>
            <a:ext cx="20012719" cy="13338555"/>
          </a:xfrm>
          <a:custGeom>
            <a:avLst/>
            <a:gdLst/>
            <a:ahLst/>
            <a:cxnLst/>
            <a:rect r="r" b="b" t="t" l="l"/>
            <a:pathLst>
              <a:path h="13338555" w="20012719">
                <a:moveTo>
                  <a:pt x="0" y="0"/>
                </a:moveTo>
                <a:lnTo>
                  <a:pt x="20012719" y="0"/>
                </a:lnTo>
                <a:lnTo>
                  <a:pt x="20012719" y="13338556"/>
                </a:lnTo>
                <a:lnTo>
                  <a:pt x="0" y="13338556"/>
                </a:lnTo>
                <a:lnTo>
                  <a:pt x="0" y="0"/>
                </a:lnTo>
                <a:close/>
              </a:path>
            </a:pathLst>
          </a:custGeom>
          <a:blipFill>
            <a:blip r:embed="rId2">
              <a:alphaModFix amt="74000"/>
            </a:blip>
            <a:stretch>
              <a:fillRect l="0" t="0" r="0" b="0"/>
            </a:stretch>
          </a:blipFill>
        </p:spPr>
      </p:sp>
      <p:grpSp>
        <p:nvGrpSpPr>
          <p:cNvPr name="Group 3" id="3"/>
          <p:cNvGrpSpPr/>
          <p:nvPr/>
        </p:nvGrpSpPr>
        <p:grpSpPr>
          <a:xfrm rot="0">
            <a:off x="563151" y="298604"/>
            <a:ext cx="17161698" cy="9689792"/>
            <a:chOff x="0" y="0"/>
            <a:chExt cx="4519953" cy="2552044"/>
          </a:xfrm>
        </p:grpSpPr>
        <p:sp>
          <p:nvSpPr>
            <p:cNvPr name="Freeform 4" id="4"/>
            <p:cNvSpPr/>
            <p:nvPr/>
          </p:nvSpPr>
          <p:spPr>
            <a:xfrm flipH="false" flipV="false" rot="0">
              <a:off x="0" y="0"/>
              <a:ext cx="4519953" cy="2552044"/>
            </a:xfrm>
            <a:custGeom>
              <a:avLst/>
              <a:gdLst/>
              <a:ahLst/>
              <a:cxnLst/>
              <a:rect r="r" b="b" t="t" l="l"/>
              <a:pathLst>
                <a:path h="2552044" w="4519953">
                  <a:moveTo>
                    <a:pt x="0" y="0"/>
                  </a:moveTo>
                  <a:lnTo>
                    <a:pt x="4519953" y="0"/>
                  </a:lnTo>
                  <a:lnTo>
                    <a:pt x="4519953" y="2552044"/>
                  </a:lnTo>
                  <a:lnTo>
                    <a:pt x="0" y="2552044"/>
                  </a:lnTo>
                  <a:close/>
                </a:path>
              </a:pathLst>
            </a:custGeom>
            <a:solidFill>
              <a:srgbClr val="FFFFFF"/>
            </a:solidFill>
          </p:spPr>
        </p:sp>
        <p:sp>
          <p:nvSpPr>
            <p:cNvPr name="TextBox 5" id="5"/>
            <p:cNvSpPr txBox="true"/>
            <p:nvPr/>
          </p:nvSpPr>
          <p:spPr>
            <a:xfrm>
              <a:off x="0" y="-28575"/>
              <a:ext cx="4519953" cy="2580619"/>
            </a:xfrm>
            <a:prstGeom prst="rect">
              <a:avLst/>
            </a:prstGeom>
          </p:spPr>
          <p:txBody>
            <a:bodyPr anchor="ctr" rtlCol="false" tIns="50800" lIns="50800" bIns="50800" rIns="50800"/>
            <a:lstStyle/>
            <a:p>
              <a:pPr algn="ctr">
                <a:lnSpc>
                  <a:spcPts val="2079"/>
                </a:lnSpc>
              </a:pPr>
            </a:p>
          </p:txBody>
        </p:sp>
      </p:grpSp>
      <p:grpSp>
        <p:nvGrpSpPr>
          <p:cNvPr name="Group 6" id="6"/>
          <p:cNvGrpSpPr/>
          <p:nvPr/>
        </p:nvGrpSpPr>
        <p:grpSpPr>
          <a:xfrm rot="0">
            <a:off x="280840" y="608224"/>
            <a:ext cx="18612279" cy="9070552"/>
            <a:chOff x="0" y="0"/>
            <a:chExt cx="24816372" cy="12094069"/>
          </a:xfrm>
        </p:grpSpPr>
        <p:grpSp>
          <p:nvGrpSpPr>
            <p:cNvPr name="Group 7" id="7"/>
            <p:cNvGrpSpPr>
              <a:grpSpLocks noChangeAspect="true"/>
            </p:cNvGrpSpPr>
            <p:nvPr/>
          </p:nvGrpSpPr>
          <p:grpSpPr>
            <a:xfrm rot="0">
              <a:off x="6615344" y="6931415"/>
              <a:ext cx="2612255" cy="1179412"/>
              <a:chOff x="0" y="0"/>
              <a:chExt cx="2108010" cy="951751"/>
            </a:xfrm>
          </p:grpSpPr>
          <p:sp>
            <p:nvSpPr>
              <p:cNvPr name="Freeform 8" id="8"/>
              <p:cNvSpPr/>
              <p:nvPr/>
            </p:nvSpPr>
            <p:spPr>
              <a:xfrm flipH="false" flipV="false" rot="0">
                <a:off x="742442" y="295910"/>
                <a:ext cx="986663" cy="583692"/>
              </a:xfrm>
              <a:custGeom>
                <a:avLst/>
                <a:gdLst/>
                <a:ahLst/>
                <a:cxnLst/>
                <a:rect r="r" b="b" t="t" l="l"/>
                <a:pathLst>
                  <a:path h="583692" w="986663">
                    <a:moveTo>
                      <a:pt x="726567" y="187579"/>
                    </a:moveTo>
                    <a:cubicBezTo>
                      <a:pt x="736473" y="199898"/>
                      <a:pt x="739902" y="216662"/>
                      <a:pt x="739902" y="236347"/>
                    </a:cubicBezTo>
                    <a:lnTo>
                      <a:pt x="739902" y="583692"/>
                    </a:lnTo>
                    <a:lnTo>
                      <a:pt x="986663" y="583692"/>
                    </a:lnTo>
                    <a:lnTo>
                      <a:pt x="986663" y="178816"/>
                    </a:lnTo>
                    <a:cubicBezTo>
                      <a:pt x="986663" y="132715"/>
                      <a:pt x="980059" y="96012"/>
                      <a:pt x="965581" y="68453"/>
                    </a:cubicBezTo>
                    <a:cubicBezTo>
                      <a:pt x="951103" y="40894"/>
                      <a:pt x="929132" y="22225"/>
                      <a:pt x="896239" y="11176"/>
                    </a:cubicBezTo>
                    <a:cubicBezTo>
                      <a:pt x="874268" y="3810"/>
                      <a:pt x="847471" y="0"/>
                      <a:pt x="815213" y="0"/>
                    </a:cubicBezTo>
                    <a:cubicBezTo>
                      <a:pt x="750824" y="0"/>
                      <a:pt x="708787" y="16764"/>
                      <a:pt x="681228" y="37211"/>
                    </a:cubicBezTo>
                    <a:cubicBezTo>
                      <a:pt x="653669" y="57658"/>
                      <a:pt x="640080" y="82550"/>
                      <a:pt x="633730" y="99314"/>
                    </a:cubicBezTo>
                    <a:lnTo>
                      <a:pt x="631952" y="104013"/>
                    </a:lnTo>
                    <a:lnTo>
                      <a:pt x="608076" y="104013"/>
                    </a:lnTo>
                    <a:lnTo>
                      <a:pt x="606679" y="98679"/>
                    </a:lnTo>
                    <a:cubicBezTo>
                      <a:pt x="597789" y="65024"/>
                      <a:pt x="582168" y="40894"/>
                      <a:pt x="557911" y="24765"/>
                    </a:cubicBezTo>
                    <a:cubicBezTo>
                      <a:pt x="533654" y="8636"/>
                      <a:pt x="499872" y="127"/>
                      <a:pt x="454533" y="127"/>
                    </a:cubicBezTo>
                    <a:cubicBezTo>
                      <a:pt x="390144" y="127"/>
                      <a:pt x="348107" y="16891"/>
                      <a:pt x="320548" y="37338"/>
                    </a:cubicBezTo>
                    <a:cubicBezTo>
                      <a:pt x="292989" y="57785"/>
                      <a:pt x="279400" y="82677"/>
                      <a:pt x="273050" y="99441"/>
                    </a:cubicBezTo>
                    <a:lnTo>
                      <a:pt x="271272" y="104140"/>
                    </a:lnTo>
                    <a:lnTo>
                      <a:pt x="246761" y="104140"/>
                    </a:lnTo>
                    <a:lnTo>
                      <a:pt x="246761" y="12319"/>
                    </a:lnTo>
                    <a:lnTo>
                      <a:pt x="0" y="12319"/>
                    </a:lnTo>
                    <a:lnTo>
                      <a:pt x="0" y="583692"/>
                    </a:lnTo>
                    <a:lnTo>
                      <a:pt x="246761" y="583692"/>
                    </a:lnTo>
                    <a:lnTo>
                      <a:pt x="246761" y="243586"/>
                    </a:lnTo>
                    <a:cubicBezTo>
                      <a:pt x="246761" y="224536"/>
                      <a:pt x="249555" y="209423"/>
                      <a:pt x="255524" y="197485"/>
                    </a:cubicBezTo>
                    <a:cubicBezTo>
                      <a:pt x="261493" y="185547"/>
                      <a:pt x="271018" y="177292"/>
                      <a:pt x="282702" y="173101"/>
                    </a:cubicBezTo>
                    <a:lnTo>
                      <a:pt x="308610" y="169037"/>
                    </a:lnTo>
                    <a:cubicBezTo>
                      <a:pt x="319532" y="169037"/>
                      <a:pt x="329057" y="170434"/>
                      <a:pt x="337058" y="173482"/>
                    </a:cubicBezTo>
                    <a:lnTo>
                      <a:pt x="351917" y="181229"/>
                    </a:lnTo>
                    <a:cubicBezTo>
                      <a:pt x="367157" y="199644"/>
                      <a:pt x="370459" y="216408"/>
                      <a:pt x="370459" y="236093"/>
                    </a:cubicBezTo>
                    <a:lnTo>
                      <a:pt x="370459" y="583692"/>
                    </a:lnTo>
                    <a:lnTo>
                      <a:pt x="617220" y="583692"/>
                    </a:lnTo>
                    <a:lnTo>
                      <a:pt x="616077" y="235839"/>
                    </a:lnTo>
                    <a:cubicBezTo>
                      <a:pt x="617347" y="212852"/>
                      <a:pt x="623062" y="195961"/>
                      <a:pt x="634238" y="184658"/>
                    </a:cubicBezTo>
                    <a:cubicBezTo>
                      <a:pt x="645414" y="173355"/>
                      <a:pt x="661162" y="169037"/>
                      <a:pt x="679196" y="169037"/>
                    </a:cubicBezTo>
                    <a:lnTo>
                      <a:pt x="707009" y="173609"/>
                    </a:lnTo>
                    <a:cubicBezTo>
                      <a:pt x="714883" y="176657"/>
                      <a:pt x="721487" y="181356"/>
                      <a:pt x="726440" y="187452"/>
                    </a:cubicBezTo>
                  </a:path>
                </a:pathLst>
              </a:custGeom>
              <a:solidFill>
                <a:srgbClr val="F05829"/>
              </a:solidFill>
            </p:spPr>
          </p:sp>
          <p:sp>
            <p:nvSpPr>
              <p:cNvPr name="Freeform 9" id="9"/>
              <p:cNvSpPr/>
              <p:nvPr/>
            </p:nvSpPr>
            <p:spPr>
              <a:xfrm flipH="false" flipV="false" rot="0">
                <a:off x="1797685" y="308229"/>
                <a:ext cx="246761" cy="571373"/>
              </a:xfrm>
              <a:custGeom>
                <a:avLst/>
                <a:gdLst/>
                <a:ahLst/>
                <a:cxnLst/>
                <a:rect r="r" b="b" t="t" l="l"/>
                <a:pathLst>
                  <a:path h="571373" w="246761">
                    <a:moveTo>
                      <a:pt x="0" y="571373"/>
                    </a:moveTo>
                    <a:lnTo>
                      <a:pt x="246761" y="571373"/>
                    </a:lnTo>
                    <a:lnTo>
                      <a:pt x="246761" y="0"/>
                    </a:lnTo>
                    <a:lnTo>
                      <a:pt x="0" y="0"/>
                    </a:lnTo>
                    <a:close/>
                  </a:path>
                </a:pathLst>
              </a:custGeom>
              <a:solidFill>
                <a:srgbClr val="F05829"/>
              </a:solidFill>
            </p:spPr>
          </p:sp>
          <p:sp>
            <p:nvSpPr>
              <p:cNvPr name="Freeform 10" id="10"/>
              <p:cNvSpPr/>
              <p:nvPr/>
            </p:nvSpPr>
            <p:spPr>
              <a:xfrm flipH="false" flipV="false" rot="0">
                <a:off x="1797685" y="63500"/>
                <a:ext cx="246761" cy="187452"/>
              </a:xfrm>
              <a:custGeom>
                <a:avLst/>
                <a:gdLst/>
                <a:ahLst/>
                <a:cxnLst/>
                <a:rect r="r" b="b" t="t" l="l"/>
                <a:pathLst>
                  <a:path h="187452" w="246761">
                    <a:moveTo>
                      <a:pt x="0" y="0"/>
                    </a:moveTo>
                    <a:lnTo>
                      <a:pt x="0" y="187452"/>
                    </a:lnTo>
                    <a:lnTo>
                      <a:pt x="23749" y="187452"/>
                    </a:lnTo>
                    <a:lnTo>
                      <a:pt x="246761" y="63119"/>
                    </a:lnTo>
                    <a:lnTo>
                      <a:pt x="246761" y="0"/>
                    </a:lnTo>
                    <a:close/>
                  </a:path>
                </a:pathLst>
              </a:custGeom>
              <a:solidFill>
                <a:srgbClr val="F05829"/>
              </a:solidFill>
            </p:spPr>
          </p:sp>
          <p:sp>
            <p:nvSpPr>
              <p:cNvPr name="Freeform 11" id="11"/>
              <p:cNvSpPr/>
              <p:nvPr/>
            </p:nvSpPr>
            <p:spPr>
              <a:xfrm flipH="false" flipV="false" rot="0">
                <a:off x="63500" y="63500"/>
                <a:ext cx="621284" cy="824738"/>
              </a:xfrm>
              <a:custGeom>
                <a:avLst/>
                <a:gdLst/>
                <a:ahLst/>
                <a:cxnLst/>
                <a:rect r="r" b="b" t="t" l="l"/>
                <a:pathLst>
                  <a:path h="824738" w="621284">
                    <a:moveTo>
                      <a:pt x="374650" y="622935"/>
                    </a:moveTo>
                    <a:cubicBezTo>
                      <a:pt x="374650" y="674624"/>
                      <a:pt x="352679" y="701167"/>
                      <a:pt x="311277" y="701167"/>
                    </a:cubicBezTo>
                    <a:cubicBezTo>
                      <a:pt x="266192" y="701167"/>
                      <a:pt x="246634" y="674624"/>
                      <a:pt x="246634" y="615569"/>
                    </a:cubicBezTo>
                    <a:lnTo>
                      <a:pt x="246634" y="457581"/>
                    </a:lnTo>
                    <a:cubicBezTo>
                      <a:pt x="246634" y="398526"/>
                      <a:pt x="266192" y="371983"/>
                      <a:pt x="311277" y="371983"/>
                    </a:cubicBezTo>
                    <a:cubicBezTo>
                      <a:pt x="352679" y="371983"/>
                      <a:pt x="374650" y="398526"/>
                      <a:pt x="374650" y="442849"/>
                    </a:cubicBezTo>
                    <a:close/>
                    <a:moveTo>
                      <a:pt x="621284" y="429514"/>
                    </a:moveTo>
                    <a:cubicBezTo>
                      <a:pt x="621284" y="365125"/>
                      <a:pt x="606044" y="315976"/>
                      <a:pt x="576072" y="283083"/>
                    </a:cubicBezTo>
                    <a:cubicBezTo>
                      <a:pt x="546100" y="250190"/>
                      <a:pt x="500888" y="232410"/>
                      <a:pt x="437769" y="232410"/>
                    </a:cubicBezTo>
                    <a:cubicBezTo>
                      <a:pt x="370332" y="232410"/>
                      <a:pt x="329311" y="249174"/>
                      <a:pt x="303403" y="269494"/>
                    </a:cubicBezTo>
                    <a:cubicBezTo>
                      <a:pt x="277495" y="289814"/>
                      <a:pt x="266319" y="314452"/>
                      <a:pt x="259842" y="331724"/>
                    </a:cubicBezTo>
                    <a:lnTo>
                      <a:pt x="258064" y="336423"/>
                    </a:lnTo>
                    <a:lnTo>
                      <a:pt x="246761" y="336423"/>
                    </a:lnTo>
                    <a:lnTo>
                      <a:pt x="246761" y="0"/>
                    </a:lnTo>
                    <a:lnTo>
                      <a:pt x="0" y="0"/>
                    </a:lnTo>
                    <a:lnTo>
                      <a:pt x="0" y="814959"/>
                    </a:lnTo>
                    <a:lnTo>
                      <a:pt x="198120" y="814959"/>
                    </a:lnTo>
                    <a:lnTo>
                      <a:pt x="198501" y="813816"/>
                    </a:lnTo>
                    <a:lnTo>
                      <a:pt x="198501" y="813816"/>
                    </a:lnTo>
                    <a:lnTo>
                      <a:pt x="230505" y="719582"/>
                    </a:lnTo>
                    <a:lnTo>
                      <a:pt x="243459" y="719582"/>
                    </a:lnTo>
                    <a:lnTo>
                      <a:pt x="245237" y="724281"/>
                    </a:lnTo>
                    <a:cubicBezTo>
                      <a:pt x="251841" y="741680"/>
                      <a:pt x="262382" y="766445"/>
                      <a:pt x="288290" y="787146"/>
                    </a:cubicBezTo>
                    <a:cubicBezTo>
                      <a:pt x="314198" y="807847"/>
                      <a:pt x="355600" y="824738"/>
                      <a:pt x="425577" y="824738"/>
                    </a:cubicBezTo>
                    <a:cubicBezTo>
                      <a:pt x="494665" y="824611"/>
                      <a:pt x="542798" y="803656"/>
                      <a:pt x="574421" y="767461"/>
                    </a:cubicBezTo>
                    <a:cubicBezTo>
                      <a:pt x="606044" y="731266"/>
                      <a:pt x="621284" y="678561"/>
                      <a:pt x="621284" y="614172"/>
                    </a:cubicBezTo>
                    <a:close/>
                  </a:path>
                </a:pathLst>
              </a:custGeom>
              <a:solidFill>
                <a:srgbClr val="F05829"/>
              </a:solidFill>
            </p:spPr>
          </p:sp>
        </p:grpSp>
        <p:grpSp>
          <p:nvGrpSpPr>
            <p:cNvPr name="Group 12" id="12"/>
            <p:cNvGrpSpPr>
              <a:grpSpLocks noChangeAspect="true"/>
            </p:cNvGrpSpPr>
            <p:nvPr/>
          </p:nvGrpSpPr>
          <p:grpSpPr>
            <a:xfrm rot="0">
              <a:off x="6615356" y="8169973"/>
              <a:ext cx="2612243" cy="316922"/>
              <a:chOff x="0" y="0"/>
              <a:chExt cx="2107997" cy="255753"/>
            </a:xfrm>
          </p:grpSpPr>
          <p:sp>
            <p:nvSpPr>
              <p:cNvPr name="Freeform 13" id="13"/>
              <p:cNvSpPr/>
              <p:nvPr/>
            </p:nvSpPr>
            <p:spPr>
              <a:xfrm flipH="false" flipV="false" rot="0">
                <a:off x="546989" y="63500"/>
                <a:ext cx="87376" cy="127000"/>
              </a:xfrm>
              <a:custGeom>
                <a:avLst/>
                <a:gdLst/>
                <a:ahLst/>
                <a:cxnLst/>
                <a:rect r="r" b="b" t="t" l="l"/>
                <a:pathLst>
                  <a:path h="127000" w="87376">
                    <a:moveTo>
                      <a:pt x="12700" y="67056"/>
                    </a:moveTo>
                    <a:lnTo>
                      <a:pt x="80137" y="67056"/>
                    </a:lnTo>
                    <a:lnTo>
                      <a:pt x="80137" y="55499"/>
                    </a:lnTo>
                    <a:lnTo>
                      <a:pt x="12700" y="55499"/>
                    </a:lnTo>
                    <a:lnTo>
                      <a:pt x="12700" y="11557"/>
                    </a:lnTo>
                    <a:lnTo>
                      <a:pt x="85598" y="11557"/>
                    </a:lnTo>
                    <a:lnTo>
                      <a:pt x="85598" y="0"/>
                    </a:lnTo>
                    <a:lnTo>
                      <a:pt x="0" y="0"/>
                    </a:lnTo>
                    <a:lnTo>
                      <a:pt x="0" y="127000"/>
                    </a:lnTo>
                    <a:lnTo>
                      <a:pt x="87376" y="127000"/>
                    </a:lnTo>
                    <a:lnTo>
                      <a:pt x="87376" y="115443"/>
                    </a:lnTo>
                    <a:lnTo>
                      <a:pt x="12700" y="115443"/>
                    </a:lnTo>
                    <a:close/>
                  </a:path>
                </a:pathLst>
              </a:custGeom>
              <a:solidFill>
                <a:srgbClr val="F05829"/>
              </a:solidFill>
            </p:spPr>
          </p:sp>
          <p:sp>
            <p:nvSpPr>
              <p:cNvPr name="Freeform 14" id="14"/>
              <p:cNvSpPr/>
              <p:nvPr/>
            </p:nvSpPr>
            <p:spPr>
              <a:xfrm flipH="false" flipV="false" rot="0">
                <a:off x="649605" y="104521"/>
                <a:ext cx="76073" cy="85979"/>
              </a:xfrm>
              <a:custGeom>
                <a:avLst/>
                <a:gdLst/>
                <a:ahLst/>
                <a:cxnLst/>
                <a:rect r="r" b="b" t="t" l="l"/>
                <a:pathLst>
                  <a:path h="85979" w="76073">
                    <a:moveTo>
                      <a:pt x="72390" y="0"/>
                    </a:moveTo>
                    <a:lnTo>
                      <a:pt x="58166" y="0"/>
                    </a:lnTo>
                    <a:lnTo>
                      <a:pt x="37973" y="31242"/>
                    </a:lnTo>
                    <a:lnTo>
                      <a:pt x="17653" y="0"/>
                    </a:lnTo>
                    <a:lnTo>
                      <a:pt x="3683" y="0"/>
                    </a:lnTo>
                    <a:lnTo>
                      <a:pt x="31623" y="41021"/>
                    </a:lnTo>
                    <a:lnTo>
                      <a:pt x="0" y="85979"/>
                    </a:lnTo>
                    <a:lnTo>
                      <a:pt x="13208" y="85979"/>
                    </a:lnTo>
                    <a:lnTo>
                      <a:pt x="37973" y="49911"/>
                    </a:lnTo>
                    <a:lnTo>
                      <a:pt x="62865" y="85979"/>
                    </a:lnTo>
                    <a:lnTo>
                      <a:pt x="76073" y="85979"/>
                    </a:lnTo>
                    <a:lnTo>
                      <a:pt x="44577" y="40640"/>
                    </a:lnTo>
                    <a:close/>
                  </a:path>
                </a:pathLst>
              </a:custGeom>
              <a:solidFill>
                <a:srgbClr val="F05829"/>
              </a:solidFill>
            </p:spPr>
          </p:sp>
          <p:sp>
            <p:nvSpPr>
              <p:cNvPr name="Freeform 15" id="15"/>
              <p:cNvSpPr/>
              <p:nvPr/>
            </p:nvSpPr>
            <p:spPr>
              <a:xfrm flipH="false" flipV="false" rot="0">
                <a:off x="733298" y="102489"/>
                <a:ext cx="78740" cy="89535"/>
              </a:xfrm>
              <a:custGeom>
                <a:avLst/>
                <a:gdLst/>
                <a:ahLst/>
                <a:cxnLst/>
                <a:rect r="r" b="b" t="t" l="l"/>
                <a:pathLst>
                  <a:path h="89535" w="78740">
                    <a:moveTo>
                      <a:pt x="39878" y="10668"/>
                    </a:moveTo>
                    <a:cubicBezTo>
                      <a:pt x="54356" y="10668"/>
                      <a:pt x="66167" y="18669"/>
                      <a:pt x="66167" y="33274"/>
                    </a:cubicBezTo>
                    <a:lnTo>
                      <a:pt x="66040" y="37084"/>
                    </a:lnTo>
                    <a:lnTo>
                      <a:pt x="12319" y="37084"/>
                    </a:lnTo>
                    <a:cubicBezTo>
                      <a:pt x="13970" y="20955"/>
                      <a:pt x="25146" y="10541"/>
                      <a:pt x="39878" y="10541"/>
                    </a:cubicBezTo>
                    <a:moveTo>
                      <a:pt x="41656" y="79121"/>
                    </a:moveTo>
                    <a:cubicBezTo>
                      <a:pt x="24384" y="79121"/>
                      <a:pt x="12446" y="66929"/>
                      <a:pt x="12319" y="46482"/>
                    </a:cubicBezTo>
                    <a:lnTo>
                      <a:pt x="76327" y="46482"/>
                    </a:lnTo>
                    <a:cubicBezTo>
                      <a:pt x="77216" y="41910"/>
                      <a:pt x="77597" y="38354"/>
                      <a:pt x="77597" y="35179"/>
                    </a:cubicBezTo>
                    <a:cubicBezTo>
                      <a:pt x="77597" y="13462"/>
                      <a:pt x="63119" y="0"/>
                      <a:pt x="40005" y="0"/>
                    </a:cubicBezTo>
                    <a:cubicBezTo>
                      <a:pt x="16637" y="0"/>
                      <a:pt x="0" y="19812"/>
                      <a:pt x="0" y="44196"/>
                    </a:cubicBezTo>
                    <a:cubicBezTo>
                      <a:pt x="0" y="71882"/>
                      <a:pt x="17907" y="89535"/>
                      <a:pt x="41910" y="89535"/>
                    </a:cubicBezTo>
                    <a:cubicBezTo>
                      <a:pt x="60071" y="89535"/>
                      <a:pt x="72390" y="80518"/>
                      <a:pt x="78740" y="62230"/>
                    </a:cubicBezTo>
                    <a:lnTo>
                      <a:pt x="68580" y="58293"/>
                    </a:lnTo>
                    <a:cubicBezTo>
                      <a:pt x="64135" y="72263"/>
                      <a:pt x="55372" y="79121"/>
                      <a:pt x="41783" y="79121"/>
                    </a:cubicBezTo>
                  </a:path>
                </a:pathLst>
              </a:custGeom>
              <a:solidFill>
                <a:srgbClr val="F05829"/>
              </a:solidFill>
            </p:spPr>
          </p:sp>
          <p:sp>
            <p:nvSpPr>
              <p:cNvPr name="Freeform 16" id="16"/>
              <p:cNvSpPr/>
              <p:nvPr/>
            </p:nvSpPr>
            <p:spPr>
              <a:xfrm flipH="false" flipV="false" rot="0">
                <a:off x="826897" y="102108"/>
                <a:ext cx="85852" cy="90043"/>
              </a:xfrm>
              <a:custGeom>
                <a:avLst/>
                <a:gdLst/>
                <a:ahLst/>
                <a:cxnLst/>
                <a:rect r="r" b="b" t="t" l="l"/>
                <a:pathLst>
                  <a:path h="90043" w="85852">
                    <a:moveTo>
                      <a:pt x="44577" y="79629"/>
                    </a:moveTo>
                    <a:cubicBezTo>
                      <a:pt x="27559" y="79629"/>
                      <a:pt x="12192" y="66040"/>
                      <a:pt x="12192" y="44704"/>
                    </a:cubicBezTo>
                    <a:cubicBezTo>
                      <a:pt x="12192" y="22606"/>
                      <a:pt x="28448" y="11176"/>
                      <a:pt x="43053" y="11176"/>
                    </a:cubicBezTo>
                    <a:cubicBezTo>
                      <a:pt x="57658" y="11176"/>
                      <a:pt x="67310" y="18796"/>
                      <a:pt x="71501" y="34163"/>
                    </a:cubicBezTo>
                    <a:lnTo>
                      <a:pt x="82042" y="30861"/>
                    </a:lnTo>
                    <a:cubicBezTo>
                      <a:pt x="77216" y="11303"/>
                      <a:pt x="63754" y="508"/>
                      <a:pt x="43180" y="508"/>
                    </a:cubicBezTo>
                    <a:cubicBezTo>
                      <a:pt x="20828" y="0"/>
                      <a:pt x="0" y="19431"/>
                      <a:pt x="635" y="44704"/>
                    </a:cubicBezTo>
                    <a:cubicBezTo>
                      <a:pt x="635" y="71882"/>
                      <a:pt x="18542" y="90043"/>
                      <a:pt x="44704" y="90043"/>
                    </a:cubicBezTo>
                    <a:cubicBezTo>
                      <a:pt x="65913" y="90043"/>
                      <a:pt x="80645" y="77724"/>
                      <a:pt x="85852" y="56007"/>
                    </a:cubicBezTo>
                    <a:lnTo>
                      <a:pt x="75819" y="52197"/>
                    </a:lnTo>
                    <a:cubicBezTo>
                      <a:pt x="70993" y="70358"/>
                      <a:pt x="62230" y="79502"/>
                      <a:pt x="44577" y="79502"/>
                    </a:cubicBezTo>
                  </a:path>
                </a:pathLst>
              </a:custGeom>
              <a:solidFill>
                <a:srgbClr val="F05829"/>
              </a:solidFill>
            </p:spPr>
          </p:sp>
          <p:sp>
            <p:nvSpPr>
              <p:cNvPr name="Freeform 17" id="17"/>
              <p:cNvSpPr/>
              <p:nvPr/>
            </p:nvSpPr>
            <p:spPr>
              <a:xfrm flipH="false" flipV="false" rot="0">
                <a:off x="933577" y="104521"/>
                <a:ext cx="71882" cy="87757"/>
              </a:xfrm>
              <a:custGeom>
                <a:avLst/>
                <a:gdLst/>
                <a:ahLst/>
                <a:cxnLst/>
                <a:rect r="r" b="b" t="t" l="l"/>
                <a:pathLst>
                  <a:path h="87757" w="71882">
                    <a:moveTo>
                      <a:pt x="60198" y="46355"/>
                    </a:moveTo>
                    <a:cubicBezTo>
                      <a:pt x="60198" y="65024"/>
                      <a:pt x="47879" y="77216"/>
                      <a:pt x="33655" y="77216"/>
                    </a:cubicBezTo>
                    <a:cubicBezTo>
                      <a:pt x="18923" y="77216"/>
                      <a:pt x="11557" y="69088"/>
                      <a:pt x="11557" y="52705"/>
                    </a:cubicBezTo>
                    <a:lnTo>
                      <a:pt x="11557" y="0"/>
                    </a:lnTo>
                    <a:lnTo>
                      <a:pt x="0" y="0"/>
                    </a:lnTo>
                    <a:lnTo>
                      <a:pt x="0" y="55372"/>
                    </a:lnTo>
                    <a:cubicBezTo>
                      <a:pt x="0" y="76200"/>
                      <a:pt x="11557" y="87757"/>
                      <a:pt x="30480" y="87757"/>
                    </a:cubicBezTo>
                    <a:cubicBezTo>
                      <a:pt x="43561" y="87757"/>
                      <a:pt x="54229" y="80391"/>
                      <a:pt x="60325" y="70231"/>
                    </a:cubicBezTo>
                    <a:lnTo>
                      <a:pt x="60325" y="85979"/>
                    </a:lnTo>
                    <a:lnTo>
                      <a:pt x="71882" y="85979"/>
                    </a:lnTo>
                    <a:lnTo>
                      <a:pt x="71882" y="0"/>
                    </a:lnTo>
                    <a:lnTo>
                      <a:pt x="60325" y="0"/>
                    </a:lnTo>
                    <a:close/>
                  </a:path>
                </a:pathLst>
              </a:custGeom>
              <a:solidFill>
                <a:srgbClr val="F05829"/>
              </a:solidFill>
            </p:spPr>
          </p:sp>
          <p:sp>
            <p:nvSpPr>
              <p:cNvPr name="Freeform 18" id="18"/>
              <p:cNvSpPr/>
              <p:nvPr/>
            </p:nvSpPr>
            <p:spPr>
              <a:xfrm flipH="false" flipV="false" rot="0">
                <a:off x="1024509" y="78867"/>
                <a:ext cx="66040" cy="113284"/>
              </a:xfrm>
              <a:custGeom>
                <a:avLst/>
                <a:gdLst/>
                <a:ahLst/>
                <a:cxnLst/>
                <a:rect r="r" b="b" t="t" l="l"/>
                <a:pathLst>
                  <a:path h="113284" w="66040">
                    <a:moveTo>
                      <a:pt x="41529" y="102870"/>
                    </a:moveTo>
                    <a:lnTo>
                      <a:pt x="28702" y="97790"/>
                    </a:lnTo>
                    <a:lnTo>
                      <a:pt x="28702" y="35052"/>
                    </a:lnTo>
                    <a:lnTo>
                      <a:pt x="57531" y="35052"/>
                    </a:lnTo>
                    <a:lnTo>
                      <a:pt x="57531" y="25654"/>
                    </a:lnTo>
                    <a:lnTo>
                      <a:pt x="28702" y="25654"/>
                    </a:lnTo>
                    <a:lnTo>
                      <a:pt x="28702" y="0"/>
                    </a:lnTo>
                    <a:lnTo>
                      <a:pt x="17145" y="0"/>
                    </a:lnTo>
                    <a:lnTo>
                      <a:pt x="17145" y="25654"/>
                    </a:lnTo>
                    <a:lnTo>
                      <a:pt x="0" y="25654"/>
                    </a:lnTo>
                    <a:lnTo>
                      <a:pt x="0" y="35052"/>
                    </a:lnTo>
                    <a:lnTo>
                      <a:pt x="17018" y="35052"/>
                    </a:lnTo>
                    <a:lnTo>
                      <a:pt x="17018" y="87757"/>
                    </a:lnTo>
                    <a:cubicBezTo>
                      <a:pt x="17018" y="104521"/>
                      <a:pt x="26035" y="113284"/>
                      <a:pt x="41529" y="113284"/>
                    </a:cubicBezTo>
                    <a:cubicBezTo>
                      <a:pt x="54483" y="113284"/>
                      <a:pt x="62611" y="106553"/>
                      <a:pt x="66040" y="93345"/>
                    </a:cubicBezTo>
                    <a:lnTo>
                      <a:pt x="55753" y="90678"/>
                    </a:lnTo>
                    <a:cubicBezTo>
                      <a:pt x="53340" y="99187"/>
                      <a:pt x="49022" y="102870"/>
                      <a:pt x="41656" y="102870"/>
                    </a:cubicBezTo>
                  </a:path>
                </a:pathLst>
              </a:custGeom>
              <a:solidFill>
                <a:srgbClr val="F05829"/>
              </a:solidFill>
            </p:spPr>
          </p:sp>
          <p:sp>
            <p:nvSpPr>
              <p:cNvPr name="Freeform 19" id="19"/>
              <p:cNvSpPr/>
              <p:nvPr/>
            </p:nvSpPr>
            <p:spPr>
              <a:xfrm flipH="false" flipV="false" rot="0">
                <a:off x="1109472" y="71882"/>
                <a:ext cx="13335" cy="14986"/>
              </a:xfrm>
              <a:custGeom>
                <a:avLst/>
                <a:gdLst/>
                <a:ahLst/>
                <a:cxnLst/>
                <a:rect r="r" b="b" t="t" l="l"/>
                <a:pathLst>
                  <a:path h="14986" w="13335">
                    <a:moveTo>
                      <a:pt x="0" y="14986"/>
                    </a:moveTo>
                    <a:lnTo>
                      <a:pt x="13335" y="14986"/>
                    </a:lnTo>
                    <a:lnTo>
                      <a:pt x="13335" y="0"/>
                    </a:lnTo>
                    <a:lnTo>
                      <a:pt x="0" y="0"/>
                    </a:lnTo>
                    <a:close/>
                  </a:path>
                </a:pathLst>
              </a:custGeom>
              <a:solidFill>
                <a:srgbClr val="F05829"/>
              </a:solidFill>
            </p:spPr>
          </p:sp>
          <p:sp>
            <p:nvSpPr>
              <p:cNvPr name="Freeform 20" id="20"/>
              <p:cNvSpPr/>
              <p:nvPr/>
            </p:nvSpPr>
            <p:spPr>
              <a:xfrm flipH="false" flipV="false" rot="0">
                <a:off x="1110361" y="104521"/>
                <a:ext cx="11557" cy="85852"/>
              </a:xfrm>
              <a:custGeom>
                <a:avLst/>
                <a:gdLst/>
                <a:ahLst/>
                <a:cxnLst/>
                <a:rect r="r" b="b" t="t" l="l"/>
                <a:pathLst>
                  <a:path h="85852" w="11557">
                    <a:moveTo>
                      <a:pt x="0" y="85852"/>
                    </a:moveTo>
                    <a:lnTo>
                      <a:pt x="11557" y="85852"/>
                    </a:lnTo>
                    <a:lnTo>
                      <a:pt x="11557" y="0"/>
                    </a:lnTo>
                    <a:lnTo>
                      <a:pt x="0" y="0"/>
                    </a:lnTo>
                    <a:close/>
                  </a:path>
                </a:pathLst>
              </a:custGeom>
              <a:solidFill>
                <a:srgbClr val="F05829"/>
              </a:solidFill>
            </p:spPr>
          </p:sp>
          <p:sp>
            <p:nvSpPr>
              <p:cNvPr name="Freeform 21" id="21"/>
              <p:cNvSpPr/>
              <p:nvPr/>
            </p:nvSpPr>
            <p:spPr>
              <a:xfrm flipH="false" flipV="false" rot="0">
                <a:off x="1140079" y="104521"/>
                <a:ext cx="84455" cy="85979"/>
              </a:xfrm>
              <a:custGeom>
                <a:avLst/>
                <a:gdLst/>
                <a:ahLst/>
                <a:cxnLst/>
                <a:rect r="r" b="b" t="t" l="l"/>
                <a:pathLst>
                  <a:path h="85979" w="84455">
                    <a:moveTo>
                      <a:pt x="42164" y="75438"/>
                    </a:moveTo>
                    <a:lnTo>
                      <a:pt x="12319" y="0"/>
                    </a:lnTo>
                    <a:lnTo>
                      <a:pt x="0" y="0"/>
                    </a:lnTo>
                    <a:lnTo>
                      <a:pt x="34417" y="85979"/>
                    </a:lnTo>
                    <a:lnTo>
                      <a:pt x="50038" y="85979"/>
                    </a:lnTo>
                    <a:lnTo>
                      <a:pt x="84455" y="0"/>
                    </a:lnTo>
                    <a:lnTo>
                      <a:pt x="72136" y="0"/>
                    </a:lnTo>
                    <a:close/>
                  </a:path>
                </a:pathLst>
              </a:custGeom>
              <a:solidFill>
                <a:srgbClr val="F05829"/>
              </a:solidFill>
            </p:spPr>
          </p:sp>
          <p:sp>
            <p:nvSpPr>
              <p:cNvPr name="Freeform 22" id="22"/>
              <p:cNvSpPr/>
              <p:nvPr/>
            </p:nvSpPr>
            <p:spPr>
              <a:xfrm flipH="false" flipV="false" rot="0">
                <a:off x="1234948" y="102489"/>
                <a:ext cx="78740" cy="89535"/>
              </a:xfrm>
              <a:custGeom>
                <a:avLst/>
                <a:gdLst/>
                <a:ahLst/>
                <a:cxnLst/>
                <a:rect r="r" b="b" t="t" l="l"/>
                <a:pathLst>
                  <a:path h="89535" w="78740">
                    <a:moveTo>
                      <a:pt x="39878" y="10668"/>
                    </a:moveTo>
                    <a:cubicBezTo>
                      <a:pt x="54356" y="10668"/>
                      <a:pt x="66167" y="18669"/>
                      <a:pt x="66167" y="33274"/>
                    </a:cubicBezTo>
                    <a:lnTo>
                      <a:pt x="66040" y="37084"/>
                    </a:lnTo>
                    <a:lnTo>
                      <a:pt x="12319" y="37084"/>
                    </a:lnTo>
                    <a:cubicBezTo>
                      <a:pt x="13970" y="20955"/>
                      <a:pt x="25273" y="10541"/>
                      <a:pt x="39878" y="10541"/>
                    </a:cubicBezTo>
                    <a:moveTo>
                      <a:pt x="41656" y="79121"/>
                    </a:moveTo>
                    <a:cubicBezTo>
                      <a:pt x="24384" y="79121"/>
                      <a:pt x="12446" y="66929"/>
                      <a:pt x="12319" y="46482"/>
                    </a:cubicBezTo>
                    <a:lnTo>
                      <a:pt x="76327" y="46482"/>
                    </a:lnTo>
                    <a:cubicBezTo>
                      <a:pt x="77216" y="41910"/>
                      <a:pt x="77597" y="38354"/>
                      <a:pt x="77597" y="35179"/>
                    </a:cubicBezTo>
                    <a:cubicBezTo>
                      <a:pt x="77597" y="13462"/>
                      <a:pt x="63119" y="0"/>
                      <a:pt x="40005" y="0"/>
                    </a:cubicBezTo>
                    <a:cubicBezTo>
                      <a:pt x="16637" y="0"/>
                      <a:pt x="0" y="19812"/>
                      <a:pt x="0" y="44196"/>
                    </a:cubicBezTo>
                    <a:cubicBezTo>
                      <a:pt x="0" y="71882"/>
                      <a:pt x="17907" y="89535"/>
                      <a:pt x="41910" y="89535"/>
                    </a:cubicBezTo>
                    <a:cubicBezTo>
                      <a:pt x="60071" y="89535"/>
                      <a:pt x="72390" y="80518"/>
                      <a:pt x="78740" y="62230"/>
                    </a:cubicBezTo>
                    <a:lnTo>
                      <a:pt x="68580" y="58293"/>
                    </a:lnTo>
                    <a:cubicBezTo>
                      <a:pt x="64135" y="72263"/>
                      <a:pt x="55372" y="79121"/>
                      <a:pt x="41783" y="79121"/>
                    </a:cubicBezTo>
                  </a:path>
                </a:pathLst>
              </a:custGeom>
              <a:solidFill>
                <a:srgbClr val="F05829"/>
              </a:solidFill>
            </p:spPr>
          </p:sp>
          <p:sp>
            <p:nvSpPr>
              <p:cNvPr name="Freeform 23" id="23"/>
              <p:cNvSpPr/>
              <p:nvPr/>
            </p:nvSpPr>
            <p:spPr>
              <a:xfrm flipH="false" flipV="false" rot="0">
                <a:off x="1383411" y="63500"/>
                <a:ext cx="12700" cy="126873"/>
              </a:xfrm>
              <a:custGeom>
                <a:avLst/>
                <a:gdLst/>
                <a:ahLst/>
                <a:cxnLst/>
                <a:rect r="r" b="b" t="t" l="l"/>
                <a:pathLst>
                  <a:path h="126873" w="12700">
                    <a:moveTo>
                      <a:pt x="0" y="126873"/>
                    </a:moveTo>
                    <a:lnTo>
                      <a:pt x="12700" y="126873"/>
                    </a:lnTo>
                    <a:lnTo>
                      <a:pt x="12700" y="0"/>
                    </a:lnTo>
                    <a:lnTo>
                      <a:pt x="0" y="0"/>
                    </a:lnTo>
                    <a:close/>
                  </a:path>
                </a:pathLst>
              </a:custGeom>
              <a:solidFill>
                <a:srgbClr val="F05829"/>
              </a:solidFill>
            </p:spPr>
          </p:sp>
          <p:sp>
            <p:nvSpPr>
              <p:cNvPr name="Freeform 24" id="24"/>
              <p:cNvSpPr/>
              <p:nvPr/>
            </p:nvSpPr>
            <p:spPr>
              <a:xfrm flipH="false" flipV="false" rot="0">
                <a:off x="1425194" y="102616"/>
                <a:ext cx="71628" cy="87884"/>
              </a:xfrm>
              <a:custGeom>
                <a:avLst/>
                <a:gdLst/>
                <a:ahLst/>
                <a:cxnLst/>
                <a:rect r="r" b="b" t="t" l="l"/>
                <a:pathLst>
                  <a:path h="87884" w="71628">
                    <a:moveTo>
                      <a:pt x="41275" y="0"/>
                    </a:moveTo>
                    <a:cubicBezTo>
                      <a:pt x="28194" y="0"/>
                      <a:pt x="17526" y="7366"/>
                      <a:pt x="11557" y="17653"/>
                    </a:cubicBezTo>
                    <a:lnTo>
                      <a:pt x="11557" y="1905"/>
                    </a:lnTo>
                    <a:lnTo>
                      <a:pt x="0" y="1905"/>
                    </a:lnTo>
                    <a:lnTo>
                      <a:pt x="0" y="87884"/>
                    </a:lnTo>
                    <a:lnTo>
                      <a:pt x="11557" y="87884"/>
                    </a:lnTo>
                    <a:lnTo>
                      <a:pt x="11557" y="41402"/>
                    </a:lnTo>
                    <a:cubicBezTo>
                      <a:pt x="11557" y="22733"/>
                      <a:pt x="23876" y="10541"/>
                      <a:pt x="37973" y="10541"/>
                    </a:cubicBezTo>
                    <a:cubicBezTo>
                      <a:pt x="52705" y="10541"/>
                      <a:pt x="60071" y="18669"/>
                      <a:pt x="60071" y="35052"/>
                    </a:cubicBezTo>
                    <a:lnTo>
                      <a:pt x="60071" y="87884"/>
                    </a:lnTo>
                    <a:lnTo>
                      <a:pt x="71628" y="87884"/>
                    </a:lnTo>
                    <a:lnTo>
                      <a:pt x="71628" y="32512"/>
                    </a:lnTo>
                    <a:cubicBezTo>
                      <a:pt x="71628" y="11684"/>
                      <a:pt x="60071" y="0"/>
                      <a:pt x="41148" y="0"/>
                    </a:cubicBezTo>
                  </a:path>
                </a:pathLst>
              </a:custGeom>
              <a:solidFill>
                <a:srgbClr val="F05829"/>
              </a:solidFill>
            </p:spPr>
          </p:sp>
          <p:sp>
            <p:nvSpPr>
              <p:cNvPr name="Freeform 25" id="25"/>
              <p:cNvSpPr/>
              <p:nvPr/>
            </p:nvSpPr>
            <p:spPr>
              <a:xfrm flipH="false" flipV="false" rot="0">
                <a:off x="1518285" y="102743"/>
                <a:ext cx="70358" cy="89535"/>
              </a:xfrm>
              <a:custGeom>
                <a:avLst/>
                <a:gdLst/>
                <a:ahLst/>
                <a:cxnLst/>
                <a:rect r="r" b="b" t="t" l="l"/>
                <a:pathLst>
                  <a:path h="89535" w="70358">
                    <a:moveTo>
                      <a:pt x="40005" y="37846"/>
                    </a:moveTo>
                    <a:cubicBezTo>
                      <a:pt x="22606" y="35687"/>
                      <a:pt x="15367" y="31115"/>
                      <a:pt x="15367" y="22606"/>
                    </a:cubicBezTo>
                    <a:lnTo>
                      <a:pt x="23368" y="9398"/>
                    </a:lnTo>
                    <a:cubicBezTo>
                      <a:pt x="44196" y="9398"/>
                      <a:pt x="52324" y="14732"/>
                      <a:pt x="55499" y="24638"/>
                    </a:cubicBezTo>
                    <a:lnTo>
                      <a:pt x="64770" y="19558"/>
                    </a:lnTo>
                    <a:cubicBezTo>
                      <a:pt x="59436" y="6477"/>
                      <a:pt x="49403" y="0"/>
                      <a:pt x="34544" y="0"/>
                    </a:cubicBezTo>
                    <a:cubicBezTo>
                      <a:pt x="16891" y="0"/>
                      <a:pt x="4572" y="9398"/>
                      <a:pt x="4572" y="22606"/>
                    </a:cubicBezTo>
                    <a:cubicBezTo>
                      <a:pt x="4572" y="36195"/>
                      <a:pt x="15113" y="44196"/>
                      <a:pt x="34163" y="46609"/>
                    </a:cubicBezTo>
                    <a:cubicBezTo>
                      <a:pt x="52324" y="48768"/>
                      <a:pt x="58674" y="54356"/>
                      <a:pt x="58674" y="63246"/>
                    </a:cubicBezTo>
                    <a:cubicBezTo>
                      <a:pt x="58674" y="72771"/>
                      <a:pt x="49784" y="78994"/>
                      <a:pt x="37338" y="78994"/>
                    </a:cubicBezTo>
                    <a:cubicBezTo>
                      <a:pt x="22987" y="78994"/>
                      <a:pt x="15367" y="73152"/>
                      <a:pt x="9779" y="59436"/>
                    </a:cubicBezTo>
                    <a:lnTo>
                      <a:pt x="0" y="64516"/>
                    </a:lnTo>
                    <a:cubicBezTo>
                      <a:pt x="4572" y="79248"/>
                      <a:pt x="17907" y="89535"/>
                      <a:pt x="36576" y="89535"/>
                    </a:cubicBezTo>
                    <a:lnTo>
                      <a:pt x="54356" y="86995"/>
                    </a:lnTo>
                    <a:cubicBezTo>
                      <a:pt x="67056" y="77216"/>
                      <a:pt x="70358" y="70485"/>
                      <a:pt x="70358" y="62357"/>
                    </a:cubicBezTo>
                    <a:cubicBezTo>
                      <a:pt x="70358" y="49149"/>
                      <a:pt x="60071" y="40259"/>
                      <a:pt x="40259" y="37846"/>
                    </a:cubicBezTo>
                  </a:path>
                </a:pathLst>
              </a:custGeom>
              <a:solidFill>
                <a:srgbClr val="F05829"/>
              </a:solidFill>
            </p:spPr>
          </p:sp>
          <p:sp>
            <p:nvSpPr>
              <p:cNvPr name="Freeform 26" id="26"/>
              <p:cNvSpPr/>
              <p:nvPr/>
            </p:nvSpPr>
            <p:spPr>
              <a:xfrm flipH="false" flipV="false" rot="0">
                <a:off x="1598930" y="78867"/>
                <a:ext cx="66040" cy="113284"/>
              </a:xfrm>
              <a:custGeom>
                <a:avLst/>
                <a:gdLst/>
                <a:ahLst/>
                <a:cxnLst/>
                <a:rect r="r" b="b" t="t" l="l"/>
                <a:pathLst>
                  <a:path h="113284" w="66040">
                    <a:moveTo>
                      <a:pt x="41402" y="102870"/>
                    </a:moveTo>
                    <a:lnTo>
                      <a:pt x="28575" y="97790"/>
                    </a:lnTo>
                    <a:lnTo>
                      <a:pt x="28575" y="35052"/>
                    </a:lnTo>
                    <a:lnTo>
                      <a:pt x="57404" y="35052"/>
                    </a:lnTo>
                    <a:lnTo>
                      <a:pt x="57404" y="25654"/>
                    </a:lnTo>
                    <a:lnTo>
                      <a:pt x="28575" y="25654"/>
                    </a:lnTo>
                    <a:lnTo>
                      <a:pt x="28575" y="0"/>
                    </a:lnTo>
                    <a:lnTo>
                      <a:pt x="17018" y="0"/>
                    </a:lnTo>
                    <a:lnTo>
                      <a:pt x="17018" y="25654"/>
                    </a:lnTo>
                    <a:lnTo>
                      <a:pt x="0" y="25654"/>
                    </a:lnTo>
                    <a:lnTo>
                      <a:pt x="0" y="35052"/>
                    </a:lnTo>
                    <a:lnTo>
                      <a:pt x="17018" y="35052"/>
                    </a:lnTo>
                    <a:lnTo>
                      <a:pt x="17018" y="87757"/>
                    </a:lnTo>
                    <a:cubicBezTo>
                      <a:pt x="17018" y="104521"/>
                      <a:pt x="26035" y="113284"/>
                      <a:pt x="41529" y="113284"/>
                    </a:cubicBezTo>
                    <a:cubicBezTo>
                      <a:pt x="54483" y="113284"/>
                      <a:pt x="62611" y="106553"/>
                      <a:pt x="66040" y="93345"/>
                    </a:cubicBezTo>
                    <a:lnTo>
                      <a:pt x="55626" y="90678"/>
                    </a:lnTo>
                    <a:cubicBezTo>
                      <a:pt x="53213" y="99187"/>
                      <a:pt x="48895" y="102870"/>
                      <a:pt x="41529" y="102870"/>
                    </a:cubicBezTo>
                  </a:path>
                </a:pathLst>
              </a:custGeom>
              <a:solidFill>
                <a:srgbClr val="F05829"/>
              </a:solidFill>
            </p:spPr>
          </p:sp>
          <p:sp>
            <p:nvSpPr>
              <p:cNvPr name="Freeform 27" id="27"/>
              <p:cNvSpPr/>
              <p:nvPr/>
            </p:nvSpPr>
            <p:spPr>
              <a:xfrm flipH="false" flipV="false" rot="0">
                <a:off x="1683766" y="71882"/>
                <a:ext cx="13462" cy="14986"/>
              </a:xfrm>
              <a:custGeom>
                <a:avLst/>
                <a:gdLst/>
                <a:ahLst/>
                <a:cxnLst/>
                <a:rect r="r" b="b" t="t" l="l"/>
                <a:pathLst>
                  <a:path h="14986" w="13462">
                    <a:moveTo>
                      <a:pt x="0" y="14986"/>
                    </a:moveTo>
                    <a:lnTo>
                      <a:pt x="13462" y="14986"/>
                    </a:lnTo>
                    <a:lnTo>
                      <a:pt x="13462" y="0"/>
                    </a:lnTo>
                    <a:lnTo>
                      <a:pt x="0" y="0"/>
                    </a:lnTo>
                    <a:close/>
                  </a:path>
                </a:pathLst>
              </a:custGeom>
              <a:solidFill>
                <a:srgbClr val="F05829"/>
              </a:solidFill>
            </p:spPr>
          </p:sp>
          <p:sp>
            <p:nvSpPr>
              <p:cNvPr name="Freeform 28" id="28"/>
              <p:cNvSpPr/>
              <p:nvPr/>
            </p:nvSpPr>
            <p:spPr>
              <a:xfrm flipH="false" flipV="false" rot="0">
                <a:off x="1684655" y="104521"/>
                <a:ext cx="11557" cy="85852"/>
              </a:xfrm>
              <a:custGeom>
                <a:avLst/>
                <a:gdLst/>
                <a:ahLst/>
                <a:cxnLst/>
                <a:rect r="r" b="b" t="t" l="l"/>
                <a:pathLst>
                  <a:path h="85852" w="11557">
                    <a:moveTo>
                      <a:pt x="0" y="85852"/>
                    </a:moveTo>
                    <a:lnTo>
                      <a:pt x="11557" y="85852"/>
                    </a:lnTo>
                    <a:lnTo>
                      <a:pt x="11557" y="0"/>
                    </a:lnTo>
                    <a:lnTo>
                      <a:pt x="0" y="0"/>
                    </a:lnTo>
                    <a:close/>
                  </a:path>
                </a:pathLst>
              </a:custGeom>
              <a:solidFill>
                <a:srgbClr val="F05829"/>
              </a:solidFill>
            </p:spPr>
          </p:sp>
          <p:sp>
            <p:nvSpPr>
              <p:cNvPr name="Freeform 29" id="29"/>
              <p:cNvSpPr/>
              <p:nvPr/>
            </p:nvSpPr>
            <p:spPr>
              <a:xfrm flipH="false" flipV="false" rot="0">
                <a:off x="1715516" y="78867"/>
                <a:ext cx="66040" cy="113284"/>
              </a:xfrm>
              <a:custGeom>
                <a:avLst/>
                <a:gdLst/>
                <a:ahLst/>
                <a:cxnLst/>
                <a:rect r="r" b="b" t="t" l="l"/>
                <a:pathLst>
                  <a:path h="113284" w="66040">
                    <a:moveTo>
                      <a:pt x="41402" y="102870"/>
                    </a:moveTo>
                    <a:lnTo>
                      <a:pt x="28575" y="97790"/>
                    </a:lnTo>
                    <a:lnTo>
                      <a:pt x="28575" y="35052"/>
                    </a:lnTo>
                    <a:lnTo>
                      <a:pt x="57404" y="35052"/>
                    </a:lnTo>
                    <a:lnTo>
                      <a:pt x="57404" y="25654"/>
                    </a:lnTo>
                    <a:lnTo>
                      <a:pt x="28575" y="25654"/>
                    </a:lnTo>
                    <a:lnTo>
                      <a:pt x="28575" y="0"/>
                    </a:lnTo>
                    <a:lnTo>
                      <a:pt x="17018" y="0"/>
                    </a:lnTo>
                    <a:lnTo>
                      <a:pt x="17018" y="25654"/>
                    </a:lnTo>
                    <a:lnTo>
                      <a:pt x="0" y="25654"/>
                    </a:lnTo>
                    <a:lnTo>
                      <a:pt x="0" y="35052"/>
                    </a:lnTo>
                    <a:lnTo>
                      <a:pt x="17018" y="35052"/>
                    </a:lnTo>
                    <a:lnTo>
                      <a:pt x="17018" y="87757"/>
                    </a:lnTo>
                    <a:cubicBezTo>
                      <a:pt x="17018" y="104521"/>
                      <a:pt x="26035" y="113284"/>
                      <a:pt x="41529" y="113284"/>
                    </a:cubicBezTo>
                    <a:cubicBezTo>
                      <a:pt x="54483" y="113284"/>
                      <a:pt x="62611" y="106553"/>
                      <a:pt x="66040" y="93345"/>
                    </a:cubicBezTo>
                    <a:lnTo>
                      <a:pt x="55626" y="90678"/>
                    </a:lnTo>
                    <a:cubicBezTo>
                      <a:pt x="53340" y="99187"/>
                      <a:pt x="48895" y="102870"/>
                      <a:pt x="41529" y="102870"/>
                    </a:cubicBezTo>
                  </a:path>
                </a:pathLst>
              </a:custGeom>
              <a:solidFill>
                <a:srgbClr val="F05829"/>
              </a:solidFill>
            </p:spPr>
          </p:sp>
          <p:sp>
            <p:nvSpPr>
              <p:cNvPr name="Freeform 30" id="30"/>
              <p:cNvSpPr/>
              <p:nvPr/>
            </p:nvSpPr>
            <p:spPr>
              <a:xfrm flipH="false" flipV="false" rot="0">
                <a:off x="1798955" y="104521"/>
                <a:ext cx="71882" cy="87757"/>
              </a:xfrm>
              <a:custGeom>
                <a:avLst/>
                <a:gdLst/>
                <a:ahLst/>
                <a:cxnLst/>
                <a:rect r="r" b="b" t="t" l="l"/>
                <a:pathLst>
                  <a:path h="87757" w="71882">
                    <a:moveTo>
                      <a:pt x="60198" y="46355"/>
                    </a:moveTo>
                    <a:cubicBezTo>
                      <a:pt x="60198" y="65024"/>
                      <a:pt x="47879" y="77216"/>
                      <a:pt x="33655" y="77216"/>
                    </a:cubicBezTo>
                    <a:cubicBezTo>
                      <a:pt x="18923" y="77216"/>
                      <a:pt x="11557" y="69088"/>
                      <a:pt x="11557" y="52705"/>
                    </a:cubicBezTo>
                    <a:lnTo>
                      <a:pt x="11557" y="0"/>
                    </a:lnTo>
                    <a:lnTo>
                      <a:pt x="0" y="0"/>
                    </a:lnTo>
                    <a:lnTo>
                      <a:pt x="0" y="55372"/>
                    </a:lnTo>
                    <a:cubicBezTo>
                      <a:pt x="0" y="76200"/>
                      <a:pt x="11557" y="87757"/>
                      <a:pt x="30480" y="87757"/>
                    </a:cubicBezTo>
                    <a:cubicBezTo>
                      <a:pt x="43561" y="87757"/>
                      <a:pt x="54229" y="80391"/>
                      <a:pt x="60325" y="70231"/>
                    </a:cubicBezTo>
                    <a:lnTo>
                      <a:pt x="60325" y="85979"/>
                    </a:lnTo>
                    <a:lnTo>
                      <a:pt x="71882" y="85979"/>
                    </a:lnTo>
                    <a:lnTo>
                      <a:pt x="71882" y="0"/>
                    </a:lnTo>
                    <a:lnTo>
                      <a:pt x="60325" y="0"/>
                    </a:lnTo>
                    <a:close/>
                  </a:path>
                </a:pathLst>
              </a:custGeom>
              <a:solidFill>
                <a:srgbClr val="F05829"/>
              </a:solidFill>
            </p:spPr>
          </p:sp>
          <p:sp>
            <p:nvSpPr>
              <p:cNvPr name="Freeform 31" id="31"/>
              <p:cNvSpPr/>
              <p:nvPr/>
            </p:nvSpPr>
            <p:spPr>
              <a:xfrm flipH="false" flipV="false" rot="0">
                <a:off x="1890014" y="78867"/>
                <a:ext cx="66040" cy="113284"/>
              </a:xfrm>
              <a:custGeom>
                <a:avLst/>
                <a:gdLst/>
                <a:ahLst/>
                <a:cxnLst/>
                <a:rect r="r" b="b" t="t" l="l"/>
                <a:pathLst>
                  <a:path h="113284" w="66040">
                    <a:moveTo>
                      <a:pt x="41402" y="102870"/>
                    </a:moveTo>
                    <a:lnTo>
                      <a:pt x="28575" y="97790"/>
                    </a:lnTo>
                    <a:lnTo>
                      <a:pt x="28575" y="35052"/>
                    </a:lnTo>
                    <a:lnTo>
                      <a:pt x="57404" y="35052"/>
                    </a:lnTo>
                    <a:lnTo>
                      <a:pt x="57404" y="25654"/>
                    </a:lnTo>
                    <a:lnTo>
                      <a:pt x="28575" y="25654"/>
                    </a:lnTo>
                    <a:lnTo>
                      <a:pt x="28575" y="0"/>
                    </a:lnTo>
                    <a:lnTo>
                      <a:pt x="17018" y="0"/>
                    </a:lnTo>
                    <a:lnTo>
                      <a:pt x="17018" y="25654"/>
                    </a:lnTo>
                    <a:lnTo>
                      <a:pt x="0" y="25654"/>
                    </a:lnTo>
                    <a:lnTo>
                      <a:pt x="0" y="35052"/>
                    </a:lnTo>
                    <a:lnTo>
                      <a:pt x="17018" y="35052"/>
                    </a:lnTo>
                    <a:lnTo>
                      <a:pt x="17018" y="87757"/>
                    </a:lnTo>
                    <a:cubicBezTo>
                      <a:pt x="17018" y="104521"/>
                      <a:pt x="26035" y="113284"/>
                      <a:pt x="41529" y="113284"/>
                    </a:cubicBezTo>
                    <a:cubicBezTo>
                      <a:pt x="54483" y="113284"/>
                      <a:pt x="62611" y="106553"/>
                      <a:pt x="66040" y="93345"/>
                    </a:cubicBezTo>
                    <a:lnTo>
                      <a:pt x="55626" y="90678"/>
                    </a:lnTo>
                    <a:cubicBezTo>
                      <a:pt x="53340" y="99187"/>
                      <a:pt x="48895" y="102870"/>
                      <a:pt x="41529" y="102870"/>
                    </a:cubicBezTo>
                  </a:path>
                </a:pathLst>
              </a:custGeom>
              <a:solidFill>
                <a:srgbClr val="F05829"/>
              </a:solidFill>
            </p:spPr>
          </p:sp>
          <p:sp>
            <p:nvSpPr>
              <p:cNvPr name="Freeform 32" id="32"/>
              <p:cNvSpPr/>
              <p:nvPr/>
            </p:nvSpPr>
            <p:spPr>
              <a:xfrm flipH="false" flipV="false" rot="0">
                <a:off x="1965706" y="102489"/>
                <a:ext cx="78740" cy="89535"/>
              </a:xfrm>
              <a:custGeom>
                <a:avLst/>
                <a:gdLst/>
                <a:ahLst/>
                <a:cxnLst/>
                <a:rect r="r" b="b" t="t" l="l"/>
                <a:pathLst>
                  <a:path h="89535" w="78740">
                    <a:moveTo>
                      <a:pt x="40005" y="10668"/>
                    </a:moveTo>
                    <a:cubicBezTo>
                      <a:pt x="54483" y="10668"/>
                      <a:pt x="66294" y="18669"/>
                      <a:pt x="66294" y="33274"/>
                    </a:cubicBezTo>
                    <a:lnTo>
                      <a:pt x="66167" y="37084"/>
                    </a:lnTo>
                    <a:lnTo>
                      <a:pt x="12446" y="37084"/>
                    </a:lnTo>
                    <a:cubicBezTo>
                      <a:pt x="14097" y="20955"/>
                      <a:pt x="25400" y="10541"/>
                      <a:pt x="40005" y="10541"/>
                    </a:cubicBezTo>
                    <a:moveTo>
                      <a:pt x="41783" y="79121"/>
                    </a:moveTo>
                    <a:cubicBezTo>
                      <a:pt x="24511" y="79121"/>
                      <a:pt x="12573" y="66929"/>
                      <a:pt x="12319" y="46482"/>
                    </a:cubicBezTo>
                    <a:lnTo>
                      <a:pt x="76327" y="46482"/>
                    </a:lnTo>
                    <a:cubicBezTo>
                      <a:pt x="77216" y="41910"/>
                      <a:pt x="77597" y="38354"/>
                      <a:pt x="77597" y="35179"/>
                    </a:cubicBezTo>
                    <a:cubicBezTo>
                      <a:pt x="77597" y="13462"/>
                      <a:pt x="63119" y="0"/>
                      <a:pt x="40005" y="0"/>
                    </a:cubicBezTo>
                    <a:cubicBezTo>
                      <a:pt x="16637" y="0"/>
                      <a:pt x="0" y="19812"/>
                      <a:pt x="0" y="44196"/>
                    </a:cubicBezTo>
                    <a:cubicBezTo>
                      <a:pt x="0" y="71882"/>
                      <a:pt x="17907" y="89535"/>
                      <a:pt x="41910" y="89535"/>
                    </a:cubicBezTo>
                    <a:cubicBezTo>
                      <a:pt x="60071" y="89535"/>
                      <a:pt x="72390" y="80518"/>
                      <a:pt x="78740" y="62230"/>
                    </a:cubicBezTo>
                    <a:lnTo>
                      <a:pt x="68580" y="58293"/>
                    </a:lnTo>
                    <a:cubicBezTo>
                      <a:pt x="64135" y="72263"/>
                      <a:pt x="55372" y="79121"/>
                      <a:pt x="41783" y="79121"/>
                    </a:cubicBezTo>
                  </a:path>
                </a:pathLst>
              </a:custGeom>
              <a:solidFill>
                <a:srgbClr val="F05829"/>
              </a:solidFill>
            </p:spPr>
          </p:sp>
          <p:sp>
            <p:nvSpPr>
              <p:cNvPr name="Freeform 33" id="33"/>
              <p:cNvSpPr/>
              <p:nvPr/>
            </p:nvSpPr>
            <p:spPr>
              <a:xfrm flipH="false" flipV="false" rot="0">
                <a:off x="63500" y="120269"/>
                <a:ext cx="381635" cy="8001"/>
              </a:xfrm>
              <a:custGeom>
                <a:avLst/>
                <a:gdLst/>
                <a:ahLst/>
                <a:cxnLst/>
                <a:rect r="r" b="b" t="t" l="l"/>
                <a:pathLst>
                  <a:path h="8001" w="381635">
                    <a:moveTo>
                      <a:pt x="0" y="8001"/>
                    </a:moveTo>
                    <a:lnTo>
                      <a:pt x="381635" y="8001"/>
                    </a:lnTo>
                    <a:lnTo>
                      <a:pt x="381635" y="0"/>
                    </a:lnTo>
                    <a:lnTo>
                      <a:pt x="0" y="0"/>
                    </a:lnTo>
                    <a:close/>
                  </a:path>
                </a:pathLst>
              </a:custGeom>
              <a:solidFill>
                <a:srgbClr val="F05829"/>
              </a:solidFill>
            </p:spPr>
          </p:sp>
        </p:grpSp>
        <p:sp>
          <p:nvSpPr>
            <p:cNvPr name="Freeform 34" id="34"/>
            <p:cNvSpPr/>
            <p:nvPr/>
          </p:nvSpPr>
          <p:spPr>
            <a:xfrm flipH="false" flipV="false" rot="0">
              <a:off x="9227599" y="993758"/>
              <a:ext cx="5131681" cy="2015351"/>
            </a:xfrm>
            <a:custGeom>
              <a:avLst/>
              <a:gdLst/>
              <a:ahLst/>
              <a:cxnLst/>
              <a:rect r="r" b="b" t="t" l="l"/>
              <a:pathLst>
                <a:path h="2015351" w="5131681">
                  <a:moveTo>
                    <a:pt x="0" y="0"/>
                  </a:moveTo>
                  <a:lnTo>
                    <a:pt x="5131681" y="0"/>
                  </a:lnTo>
                  <a:lnTo>
                    <a:pt x="5131681" y="2015351"/>
                  </a:lnTo>
                  <a:lnTo>
                    <a:pt x="0" y="201535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35" id="35"/>
            <p:cNvSpPr/>
            <p:nvPr/>
          </p:nvSpPr>
          <p:spPr>
            <a:xfrm flipH="false" flipV="false" rot="0">
              <a:off x="1685235" y="9256926"/>
              <a:ext cx="3411143" cy="2837143"/>
            </a:xfrm>
            <a:custGeom>
              <a:avLst/>
              <a:gdLst/>
              <a:ahLst/>
              <a:cxnLst/>
              <a:rect r="r" b="b" t="t" l="l"/>
              <a:pathLst>
                <a:path h="2837143" w="3411143">
                  <a:moveTo>
                    <a:pt x="0" y="0"/>
                  </a:moveTo>
                  <a:lnTo>
                    <a:pt x="3411143" y="0"/>
                  </a:lnTo>
                  <a:lnTo>
                    <a:pt x="3411143" y="2837143"/>
                  </a:lnTo>
                  <a:lnTo>
                    <a:pt x="0" y="2837143"/>
                  </a:lnTo>
                  <a:lnTo>
                    <a:pt x="0" y="0"/>
                  </a:lnTo>
                  <a:close/>
                </a:path>
              </a:pathLst>
            </a:custGeom>
            <a:blipFill>
              <a:blip r:embed="rId5"/>
              <a:stretch>
                <a:fillRect l="0" t="0" r="0" b="0"/>
              </a:stretch>
            </a:blipFill>
          </p:spPr>
        </p:sp>
        <p:sp>
          <p:nvSpPr>
            <p:cNvPr name="Freeform 36" id="36"/>
            <p:cNvSpPr/>
            <p:nvPr/>
          </p:nvSpPr>
          <p:spPr>
            <a:xfrm flipH="false" flipV="false" rot="0">
              <a:off x="6734916" y="9008532"/>
              <a:ext cx="5798372" cy="1011980"/>
            </a:xfrm>
            <a:custGeom>
              <a:avLst/>
              <a:gdLst/>
              <a:ahLst/>
              <a:cxnLst/>
              <a:rect r="r" b="b" t="t" l="l"/>
              <a:pathLst>
                <a:path h="1011980" w="5798372">
                  <a:moveTo>
                    <a:pt x="0" y="0"/>
                  </a:moveTo>
                  <a:lnTo>
                    <a:pt x="5798372" y="0"/>
                  </a:lnTo>
                  <a:lnTo>
                    <a:pt x="5798372" y="1011980"/>
                  </a:lnTo>
                  <a:lnTo>
                    <a:pt x="0" y="1011980"/>
                  </a:lnTo>
                  <a:lnTo>
                    <a:pt x="0" y="0"/>
                  </a:lnTo>
                  <a:close/>
                </a:path>
              </a:pathLst>
            </a:custGeom>
            <a:blipFill>
              <a:blip r:embed="rId6"/>
              <a:stretch>
                <a:fillRect l="0" t="0" r="0" b="0"/>
              </a:stretch>
            </a:blipFill>
          </p:spPr>
        </p:sp>
        <p:sp>
          <p:nvSpPr>
            <p:cNvPr name="Freeform 37" id="37"/>
            <p:cNvSpPr/>
            <p:nvPr/>
          </p:nvSpPr>
          <p:spPr>
            <a:xfrm flipH="false" flipV="false" rot="0">
              <a:off x="16906625" y="396794"/>
              <a:ext cx="4932662" cy="3209279"/>
            </a:xfrm>
            <a:custGeom>
              <a:avLst/>
              <a:gdLst/>
              <a:ahLst/>
              <a:cxnLst/>
              <a:rect r="r" b="b" t="t" l="l"/>
              <a:pathLst>
                <a:path h="3209279" w="4932662">
                  <a:moveTo>
                    <a:pt x="0" y="0"/>
                  </a:moveTo>
                  <a:lnTo>
                    <a:pt x="4932662" y="0"/>
                  </a:lnTo>
                  <a:lnTo>
                    <a:pt x="4932662" y="3209279"/>
                  </a:lnTo>
                  <a:lnTo>
                    <a:pt x="0" y="3209279"/>
                  </a:lnTo>
                  <a:lnTo>
                    <a:pt x="0" y="0"/>
                  </a:lnTo>
                  <a:close/>
                </a:path>
              </a:pathLst>
            </a:custGeom>
            <a:blipFill>
              <a:blip r:embed="rId7"/>
              <a:stretch>
                <a:fillRect l="0" t="0" r="0" b="0"/>
              </a:stretch>
            </a:blipFill>
          </p:spPr>
        </p:sp>
        <p:sp>
          <p:nvSpPr>
            <p:cNvPr name="Freeform 38" id="38"/>
            <p:cNvSpPr/>
            <p:nvPr/>
          </p:nvSpPr>
          <p:spPr>
            <a:xfrm flipH="false" flipV="false" rot="0">
              <a:off x="1523600" y="182104"/>
              <a:ext cx="5052645" cy="3638658"/>
            </a:xfrm>
            <a:custGeom>
              <a:avLst/>
              <a:gdLst/>
              <a:ahLst/>
              <a:cxnLst/>
              <a:rect r="r" b="b" t="t" l="l"/>
              <a:pathLst>
                <a:path h="3638658" w="5052645">
                  <a:moveTo>
                    <a:pt x="0" y="0"/>
                  </a:moveTo>
                  <a:lnTo>
                    <a:pt x="5052645" y="0"/>
                  </a:lnTo>
                  <a:lnTo>
                    <a:pt x="5052645" y="3638659"/>
                  </a:lnTo>
                  <a:lnTo>
                    <a:pt x="0" y="3638659"/>
                  </a:lnTo>
                  <a:lnTo>
                    <a:pt x="0" y="0"/>
                  </a:lnTo>
                  <a:close/>
                </a:path>
              </a:pathLst>
            </a:custGeom>
            <a:blipFill>
              <a:blip r:embed="rId8"/>
              <a:stretch>
                <a:fillRect l="0" t="0" r="0" b="0"/>
              </a:stretch>
            </a:blipFill>
          </p:spPr>
        </p:sp>
        <p:sp>
          <p:nvSpPr>
            <p:cNvPr name="Freeform 39" id="39"/>
            <p:cNvSpPr/>
            <p:nvPr/>
          </p:nvSpPr>
          <p:spPr>
            <a:xfrm flipH="false" flipV="false" rot="0">
              <a:off x="6938719" y="10435755"/>
              <a:ext cx="5798372" cy="1409920"/>
            </a:xfrm>
            <a:custGeom>
              <a:avLst/>
              <a:gdLst/>
              <a:ahLst/>
              <a:cxnLst/>
              <a:rect r="r" b="b" t="t" l="l"/>
              <a:pathLst>
                <a:path h="1409920" w="5798372">
                  <a:moveTo>
                    <a:pt x="0" y="0"/>
                  </a:moveTo>
                  <a:lnTo>
                    <a:pt x="5798372" y="0"/>
                  </a:lnTo>
                  <a:lnTo>
                    <a:pt x="5798372" y="1409920"/>
                  </a:lnTo>
                  <a:lnTo>
                    <a:pt x="0" y="1409920"/>
                  </a:lnTo>
                  <a:lnTo>
                    <a:pt x="0" y="0"/>
                  </a:lnTo>
                  <a:close/>
                </a:path>
              </a:pathLst>
            </a:custGeom>
            <a:blipFill>
              <a:blip r:embed="rId9"/>
              <a:stretch>
                <a:fillRect l="0" t="0" r="0" b="0"/>
              </a:stretch>
            </a:blipFill>
          </p:spPr>
        </p:sp>
        <p:sp>
          <p:nvSpPr>
            <p:cNvPr name="Freeform 40" id="40"/>
            <p:cNvSpPr/>
            <p:nvPr/>
          </p:nvSpPr>
          <p:spPr>
            <a:xfrm flipH="false" flipV="false" rot="0">
              <a:off x="6576245" y="5253392"/>
              <a:ext cx="5779580" cy="1237793"/>
            </a:xfrm>
            <a:custGeom>
              <a:avLst/>
              <a:gdLst/>
              <a:ahLst/>
              <a:cxnLst/>
              <a:rect r="r" b="b" t="t" l="l"/>
              <a:pathLst>
                <a:path h="1237793" w="5779580">
                  <a:moveTo>
                    <a:pt x="0" y="0"/>
                  </a:moveTo>
                  <a:lnTo>
                    <a:pt x="5779580" y="0"/>
                  </a:lnTo>
                  <a:lnTo>
                    <a:pt x="5779580" y="1237793"/>
                  </a:lnTo>
                  <a:lnTo>
                    <a:pt x="0" y="1237793"/>
                  </a:lnTo>
                  <a:lnTo>
                    <a:pt x="0" y="0"/>
                  </a:lnTo>
                  <a:close/>
                </a:path>
              </a:pathLst>
            </a:custGeom>
            <a:blipFill>
              <a:blip r:embed="rId10"/>
              <a:stretch>
                <a:fillRect l="0" t="0" r="0" b="0"/>
              </a:stretch>
            </a:blipFill>
          </p:spPr>
        </p:sp>
        <p:sp>
          <p:nvSpPr>
            <p:cNvPr name="Freeform 41" id="41"/>
            <p:cNvSpPr/>
            <p:nvPr/>
          </p:nvSpPr>
          <p:spPr>
            <a:xfrm flipH="false" flipV="false" rot="0">
              <a:off x="10037390" y="7226955"/>
              <a:ext cx="2491370" cy="964401"/>
            </a:xfrm>
            <a:custGeom>
              <a:avLst/>
              <a:gdLst/>
              <a:ahLst/>
              <a:cxnLst/>
              <a:rect r="r" b="b" t="t" l="l"/>
              <a:pathLst>
                <a:path h="964401" w="2491370">
                  <a:moveTo>
                    <a:pt x="0" y="0"/>
                  </a:moveTo>
                  <a:lnTo>
                    <a:pt x="2491370" y="0"/>
                  </a:lnTo>
                  <a:lnTo>
                    <a:pt x="2491370" y="964401"/>
                  </a:lnTo>
                  <a:lnTo>
                    <a:pt x="0" y="964401"/>
                  </a:lnTo>
                  <a:lnTo>
                    <a:pt x="0" y="0"/>
                  </a:lnTo>
                  <a:close/>
                </a:path>
              </a:pathLst>
            </a:custGeom>
            <a:blipFill>
              <a:blip r:embed="rId11"/>
              <a:stretch>
                <a:fillRect l="0" t="0" r="0" b="0"/>
              </a:stretch>
            </a:blipFill>
          </p:spPr>
        </p:sp>
        <p:sp>
          <p:nvSpPr>
            <p:cNvPr name="Freeform 42" id="42"/>
            <p:cNvSpPr/>
            <p:nvPr/>
          </p:nvSpPr>
          <p:spPr>
            <a:xfrm flipH="false" flipV="false" rot="0">
              <a:off x="1326174" y="5157673"/>
              <a:ext cx="3923897" cy="1318687"/>
            </a:xfrm>
            <a:custGeom>
              <a:avLst/>
              <a:gdLst/>
              <a:ahLst/>
              <a:cxnLst/>
              <a:rect r="r" b="b" t="t" l="l"/>
              <a:pathLst>
                <a:path h="1318687" w="3923897">
                  <a:moveTo>
                    <a:pt x="0" y="0"/>
                  </a:moveTo>
                  <a:lnTo>
                    <a:pt x="3923897" y="0"/>
                  </a:lnTo>
                  <a:lnTo>
                    <a:pt x="3923897" y="1318687"/>
                  </a:lnTo>
                  <a:lnTo>
                    <a:pt x="0" y="1318687"/>
                  </a:lnTo>
                  <a:lnTo>
                    <a:pt x="0" y="0"/>
                  </a:lnTo>
                  <a:close/>
                </a:path>
              </a:pathLst>
            </a:custGeom>
            <a:blipFill>
              <a:blip r:embed="rId12"/>
              <a:stretch>
                <a:fillRect l="0" t="0" r="0" b="0"/>
              </a:stretch>
            </a:blipFill>
          </p:spPr>
        </p:sp>
        <p:sp>
          <p:nvSpPr>
            <p:cNvPr name="Freeform 43" id="43"/>
            <p:cNvSpPr/>
            <p:nvPr/>
          </p:nvSpPr>
          <p:spPr>
            <a:xfrm flipH="false" flipV="false" rot="0">
              <a:off x="0" y="6293582"/>
              <a:ext cx="6576245" cy="1488055"/>
            </a:xfrm>
            <a:custGeom>
              <a:avLst/>
              <a:gdLst/>
              <a:ahLst/>
              <a:cxnLst/>
              <a:rect r="r" b="b" t="t" l="l"/>
              <a:pathLst>
                <a:path h="1488055" w="6576245">
                  <a:moveTo>
                    <a:pt x="0" y="0"/>
                  </a:moveTo>
                  <a:lnTo>
                    <a:pt x="6576245" y="0"/>
                  </a:lnTo>
                  <a:lnTo>
                    <a:pt x="6576245" y="1488055"/>
                  </a:lnTo>
                  <a:lnTo>
                    <a:pt x="0" y="1488055"/>
                  </a:lnTo>
                  <a:lnTo>
                    <a:pt x="0" y="0"/>
                  </a:lnTo>
                  <a:close/>
                </a:path>
              </a:pathLst>
            </a:custGeom>
            <a:blipFill>
              <a:blip r:embed="rId13"/>
              <a:stretch>
                <a:fillRect l="0" t="-155871" r="-1427" b="-102722"/>
              </a:stretch>
            </a:blipFill>
          </p:spPr>
        </p:sp>
        <p:sp>
          <p:nvSpPr>
            <p:cNvPr name="Freeform 44" id="44"/>
            <p:cNvSpPr/>
            <p:nvPr/>
          </p:nvSpPr>
          <p:spPr>
            <a:xfrm flipH="false" flipV="false" rot="0">
              <a:off x="920347" y="7813271"/>
              <a:ext cx="4735550" cy="1468020"/>
            </a:xfrm>
            <a:custGeom>
              <a:avLst/>
              <a:gdLst/>
              <a:ahLst/>
              <a:cxnLst/>
              <a:rect r="r" b="b" t="t" l="l"/>
              <a:pathLst>
                <a:path h="1468020" w="4735550">
                  <a:moveTo>
                    <a:pt x="0" y="0"/>
                  </a:moveTo>
                  <a:lnTo>
                    <a:pt x="4735550" y="0"/>
                  </a:lnTo>
                  <a:lnTo>
                    <a:pt x="4735550" y="1468020"/>
                  </a:lnTo>
                  <a:lnTo>
                    <a:pt x="0" y="1468020"/>
                  </a:lnTo>
                  <a:lnTo>
                    <a:pt x="0" y="0"/>
                  </a:lnTo>
                  <a:close/>
                </a:path>
              </a:pathLst>
            </a:custGeom>
            <a:blipFill>
              <a:blip r:embed="rId14"/>
              <a:stretch>
                <a:fillRect l="0" t="0" r="0" b="0"/>
              </a:stretch>
            </a:blipFill>
          </p:spPr>
        </p:sp>
        <p:sp>
          <p:nvSpPr>
            <p:cNvPr name="TextBox 45" id="45"/>
            <p:cNvSpPr txBox="true"/>
            <p:nvPr/>
          </p:nvSpPr>
          <p:spPr>
            <a:xfrm rot="0">
              <a:off x="9634102" y="-47625"/>
              <a:ext cx="4318675" cy="626270"/>
            </a:xfrm>
            <a:prstGeom prst="rect">
              <a:avLst/>
            </a:prstGeom>
          </p:spPr>
          <p:txBody>
            <a:bodyPr anchor="t" rtlCol="false" tIns="0" lIns="0" bIns="0" rIns="0">
              <a:spAutoFit/>
            </a:bodyPr>
            <a:lstStyle/>
            <a:p>
              <a:pPr algn="ctr">
                <a:lnSpc>
                  <a:spcPts val="3986"/>
                </a:lnSpc>
              </a:pPr>
              <a:r>
                <a:rPr lang="en-US" sz="2847" b="true">
                  <a:solidFill>
                    <a:srgbClr val="000000"/>
                  </a:solidFill>
                  <a:latin typeface="Open Sans Bold"/>
                  <a:ea typeface="Open Sans Bold"/>
                  <a:cs typeface="Open Sans Bold"/>
                  <a:sym typeface="Open Sans Bold"/>
                </a:rPr>
                <a:t>ORGANIZATORIUS</a:t>
              </a:r>
            </a:p>
          </p:txBody>
        </p:sp>
        <p:sp>
          <p:nvSpPr>
            <p:cNvPr name="TextBox 46" id="46"/>
            <p:cNvSpPr txBox="true"/>
            <p:nvPr/>
          </p:nvSpPr>
          <p:spPr>
            <a:xfrm rot="0">
              <a:off x="1508396" y="-47625"/>
              <a:ext cx="5067848" cy="626269"/>
            </a:xfrm>
            <a:prstGeom prst="rect">
              <a:avLst/>
            </a:prstGeom>
          </p:spPr>
          <p:txBody>
            <a:bodyPr anchor="t" rtlCol="false" tIns="0" lIns="0" bIns="0" rIns="0">
              <a:spAutoFit/>
            </a:bodyPr>
            <a:lstStyle/>
            <a:p>
              <a:pPr algn="ctr">
                <a:lnSpc>
                  <a:spcPts val="3986"/>
                </a:lnSpc>
              </a:pPr>
              <a:r>
                <a:rPr lang="en-US" sz="2847" b="true">
                  <a:solidFill>
                    <a:srgbClr val="000000"/>
                  </a:solidFill>
                  <a:latin typeface="Open Sans Bold"/>
                  <a:ea typeface="Open Sans Bold"/>
                  <a:cs typeface="Open Sans Bold"/>
                  <a:sym typeface="Open Sans Bold"/>
                </a:rPr>
                <a:t>INICIATYVĄ GLOBOJA</a:t>
              </a:r>
            </a:p>
          </p:txBody>
        </p:sp>
        <p:sp>
          <p:nvSpPr>
            <p:cNvPr name="TextBox 47" id="47"/>
            <p:cNvSpPr txBox="true"/>
            <p:nvPr/>
          </p:nvSpPr>
          <p:spPr>
            <a:xfrm rot="0">
              <a:off x="5926568" y="4194929"/>
              <a:ext cx="2865220" cy="618233"/>
            </a:xfrm>
            <a:prstGeom prst="rect">
              <a:avLst/>
            </a:prstGeom>
          </p:spPr>
          <p:txBody>
            <a:bodyPr anchor="t" rtlCol="false" tIns="0" lIns="0" bIns="0" rIns="0">
              <a:spAutoFit/>
            </a:bodyPr>
            <a:lstStyle/>
            <a:p>
              <a:pPr algn="ctr">
                <a:lnSpc>
                  <a:spcPts val="3986"/>
                </a:lnSpc>
              </a:pPr>
              <a:r>
                <a:rPr lang="en-US" sz="2847" b="true">
                  <a:solidFill>
                    <a:srgbClr val="000000"/>
                  </a:solidFill>
                  <a:latin typeface="Open Sans Bold"/>
                  <a:ea typeface="Open Sans Bold"/>
                  <a:cs typeface="Open Sans Bold"/>
                  <a:sym typeface="Open Sans Bold"/>
                </a:rPr>
                <a:t>PARTNERIAI</a:t>
              </a:r>
            </a:p>
          </p:txBody>
        </p:sp>
        <p:sp>
          <p:nvSpPr>
            <p:cNvPr name="TextBox 48" id="48"/>
            <p:cNvSpPr txBox="true"/>
            <p:nvPr/>
          </p:nvSpPr>
          <p:spPr>
            <a:xfrm rot="0">
              <a:off x="16479828" y="-47625"/>
              <a:ext cx="5786257" cy="626270"/>
            </a:xfrm>
            <a:prstGeom prst="rect">
              <a:avLst/>
            </a:prstGeom>
          </p:spPr>
          <p:txBody>
            <a:bodyPr anchor="t" rtlCol="false" tIns="0" lIns="0" bIns="0" rIns="0">
              <a:spAutoFit/>
            </a:bodyPr>
            <a:lstStyle/>
            <a:p>
              <a:pPr algn="ctr">
                <a:lnSpc>
                  <a:spcPts val="3986"/>
                </a:lnSpc>
              </a:pPr>
              <a:r>
                <a:rPr lang="en-US" sz="2847" b="true">
                  <a:solidFill>
                    <a:srgbClr val="000000"/>
                  </a:solidFill>
                  <a:latin typeface="Open Sans Bold"/>
                  <a:ea typeface="Open Sans Bold"/>
                  <a:cs typeface="Open Sans Bold"/>
                  <a:sym typeface="Open Sans Bold"/>
                </a:rPr>
                <a:t>INFORMACINIS RĖMĖJAS</a:t>
              </a:r>
            </a:p>
          </p:txBody>
        </p:sp>
        <p:sp>
          <p:nvSpPr>
            <p:cNvPr name="Freeform 49" id="49"/>
            <p:cNvSpPr/>
            <p:nvPr/>
          </p:nvSpPr>
          <p:spPr>
            <a:xfrm flipH="false" flipV="false" rot="0">
              <a:off x="15674379" y="7668703"/>
              <a:ext cx="6472040" cy="1756797"/>
            </a:xfrm>
            <a:custGeom>
              <a:avLst/>
              <a:gdLst/>
              <a:ahLst/>
              <a:cxnLst/>
              <a:rect r="r" b="b" t="t" l="l"/>
              <a:pathLst>
                <a:path h="1756797" w="6472040">
                  <a:moveTo>
                    <a:pt x="0" y="0"/>
                  </a:moveTo>
                  <a:lnTo>
                    <a:pt x="6472040" y="0"/>
                  </a:lnTo>
                  <a:lnTo>
                    <a:pt x="6472040" y="1756797"/>
                  </a:lnTo>
                  <a:lnTo>
                    <a:pt x="0" y="1756797"/>
                  </a:lnTo>
                  <a:lnTo>
                    <a:pt x="0" y="0"/>
                  </a:lnTo>
                  <a:close/>
                </a:path>
              </a:pathLst>
            </a:custGeom>
            <a:blipFill>
              <a:blip r:embed="rId15"/>
              <a:stretch>
                <a:fillRect l="0" t="0" r="0" b="0"/>
              </a:stretch>
            </a:blipFill>
          </p:spPr>
        </p:sp>
        <p:sp>
          <p:nvSpPr>
            <p:cNvPr name="Freeform 50" id="50"/>
            <p:cNvSpPr/>
            <p:nvPr/>
          </p:nvSpPr>
          <p:spPr>
            <a:xfrm flipH="false" flipV="false" rot="0">
              <a:off x="15541696" y="5093415"/>
              <a:ext cx="2405012" cy="2405012"/>
            </a:xfrm>
            <a:custGeom>
              <a:avLst/>
              <a:gdLst/>
              <a:ahLst/>
              <a:cxnLst/>
              <a:rect r="r" b="b" t="t" l="l"/>
              <a:pathLst>
                <a:path h="2405012" w="2405012">
                  <a:moveTo>
                    <a:pt x="0" y="0"/>
                  </a:moveTo>
                  <a:lnTo>
                    <a:pt x="2405012" y="0"/>
                  </a:lnTo>
                  <a:lnTo>
                    <a:pt x="2405012" y="2405012"/>
                  </a:lnTo>
                  <a:lnTo>
                    <a:pt x="0" y="2405012"/>
                  </a:lnTo>
                  <a:lnTo>
                    <a:pt x="0" y="0"/>
                  </a:lnTo>
                  <a:close/>
                </a:path>
              </a:pathLst>
            </a:custGeom>
            <a:blipFill>
              <a:blip r:embed="rId16"/>
              <a:stretch>
                <a:fillRect l="0" t="0" r="0" b="0"/>
              </a:stretch>
            </a:blipFill>
          </p:spPr>
        </p:sp>
        <p:sp>
          <p:nvSpPr>
            <p:cNvPr name="Freeform 51" id="51"/>
            <p:cNvSpPr/>
            <p:nvPr/>
          </p:nvSpPr>
          <p:spPr>
            <a:xfrm flipH="false" flipV="false" rot="0">
              <a:off x="18236309" y="4242554"/>
              <a:ext cx="3910111" cy="3910111"/>
            </a:xfrm>
            <a:custGeom>
              <a:avLst/>
              <a:gdLst/>
              <a:ahLst/>
              <a:cxnLst/>
              <a:rect r="r" b="b" t="t" l="l"/>
              <a:pathLst>
                <a:path h="3910111" w="3910111">
                  <a:moveTo>
                    <a:pt x="0" y="0"/>
                  </a:moveTo>
                  <a:lnTo>
                    <a:pt x="3910110" y="0"/>
                  </a:lnTo>
                  <a:lnTo>
                    <a:pt x="3910110" y="3910111"/>
                  </a:lnTo>
                  <a:lnTo>
                    <a:pt x="0" y="3910111"/>
                  </a:lnTo>
                  <a:lnTo>
                    <a:pt x="0" y="0"/>
                  </a:lnTo>
                  <a:close/>
                </a:path>
              </a:pathLst>
            </a:custGeom>
            <a:blipFill>
              <a:blip r:embed="rId17"/>
              <a:stretch>
                <a:fillRect l="0" t="0" r="0" b="0"/>
              </a:stretch>
            </a:blipFill>
          </p:spPr>
        </p:sp>
        <p:sp>
          <p:nvSpPr>
            <p:cNvPr name="Freeform 52" id="52"/>
            <p:cNvSpPr/>
            <p:nvPr/>
          </p:nvSpPr>
          <p:spPr>
            <a:xfrm flipH="false" flipV="false" rot="0">
              <a:off x="15412784" y="9840878"/>
              <a:ext cx="3225555" cy="1720296"/>
            </a:xfrm>
            <a:custGeom>
              <a:avLst/>
              <a:gdLst/>
              <a:ahLst/>
              <a:cxnLst/>
              <a:rect r="r" b="b" t="t" l="l"/>
              <a:pathLst>
                <a:path h="1720296" w="3225555">
                  <a:moveTo>
                    <a:pt x="0" y="0"/>
                  </a:moveTo>
                  <a:lnTo>
                    <a:pt x="3225555" y="0"/>
                  </a:lnTo>
                  <a:lnTo>
                    <a:pt x="3225555" y="1720296"/>
                  </a:lnTo>
                  <a:lnTo>
                    <a:pt x="0" y="1720296"/>
                  </a:lnTo>
                  <a:lnTo>
                    <a:pt x="0" y="0"/>
                  </a:lnTo>
                  <a:close/>
                </a:path>
              </a:pathLst>
            </a:custGeom>
            <a:blipFill>
              <a:blip r:embed="rId18"/>
              <a:stretch>
                <a:fillRect l="0" t="0" r="0" b="0"/>
              </a:stretch>
            </a:blipFill>
          </p:spPr>
        </p:sp>
        <p:sp>
          <p:nvSpPr>
            <p:cNvPr name="TextBox 53" id="53"/>
            <p:cNvSpPr txBox="true"/>
            <p:nvPr/>
          </p:nvSpPr>
          <p:spPr>
            <a:xfrm rot="0">
              <a:off x="17025561" y="9874259"/>
              <a:ext cx="7790811" cy="1586859"/>
            </a:xfrm>
            <a:prstGeom prst="rect">
              <a:avLst/>
            </a:prstGeom>
          </p:spPr>
          <p:txBody>
            <a:bodyPr anchor="t" rtlCol="false" tIns="0" lIns="0" bIns="0" rIns="0">
              <a:spAutoFit/>
            </a:bodyPr>
            <a:lstStyle/>
            <a:p>
              <a:pPr algn="ctr">
                <a:lnSpc>
                  <a:spcPts val="4839"/>
                </a:lnSpc>
              </a:pPr>
              <a:r>
                <a:rPr lang="en-US" sz="3456" b="true">
                  <a:solidFill>
                    <a:srgbClr val="000000"/>
                  </a:solidFill>
                  <a:latin typeface="Open Sans Bold"/>
                  <a:ea typeface="Open Sans Bold"/>
                  <a:cs typeface="Open Sans Bold"/>
                  <a:sym typeface="Open Sans Bold"/>
                </a:rPr>
                <a:t>Vygantas </a:t>
              </a:r>
            </a:p>
            <a:p>
              <a:pPr algn="ctr">
                <a:lnSpc>
                  <a:spcPts val="4839"/>
                </a:lnSpc>
              </a:pPr>
              <a:r>
                <a:rPr lang="en-US" sz="3456" b="true">
                  <a:solidFill>
                    <a:srgbClr val="000000"/>
                  </a:solidFill>
                  <a:latin typeface="Open Sans Bold"/>
                  <a:ea typeface="Open Sans Bold"/>
                  <a:cs typeface="Open Sans Bold"/>
                  <a:sym typeface="Open Sans Bold"/>
                </a:rPr>
                <a:t>Keras</a:t>
              </a:r>
            </a:p>
          </p:txBody>
        </p:sp>
        <p:sp>
          <p:nvSpPr>
            <p:cNvPr name="TextBox 54" id="54"/>
            <p:cNvSpPr txBox="true"/>
            <p:nvPr/>
          </p:nvSpPr>
          <p:spPr>
            <a:xfrm rot="0">
              <a:off x="17900773" y="4194929"/>
              <a:ext cx="2213805" cy="618233"/>
            </a:xfrm>
            <a:prstGeom prst="rect">
              <a:avLst/>
            </a:prstGeom>
          </p:spPr>
          <p:txBody>
            <a:bodyPr anchor="t" rtlCol="false" tIns="0" lIns="0" bIns="0" rIns="0">
              <a:spAutoFit/>
            </a:bodyPr>
            <a:lstStyle/>
            <a:p>
              <a:pPr algn="ctr">
                <a:lnSpc>
                  <a:spcPts val="3986"/>
                </a:lnSpc>
              </a:pPr>
              <a:r>
                <a:rPr lang="en-US" sz="2847" b="true">
                  <a:solidFill>
                    <a:srgbClr val="000000"/>
                  </a:solidFill>
                  <a:latin typeface="Open Sans Bold"/>
                  <a:ea typeface="Open Sans Bold"/>
                  <a:cs typeface="Open Sans Bold"/>
                  <a:sym typeface="Open Sans Bold"/>
                </a:rPr>
                <a:t>DRAUGAI</a:t>
              </a:r>
            </a:p>
          </p:txBody>
        </p:sp>
      </p:grpSp>
    </p:spTree>
  </p:cSld>
  <p:clrMapOvr>
    <a:masterClrMapping/>
  </p:clrMapOvr>
  <p:transition spd="slow">
    <p:push dir="l"/>
  </p:transition>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4C5574"/>
        </a:solidFill>
      </p:bgPr>
    </p:bg>
    <p:spTree>
      <p:nvGrpSpPr>
        <p:cNvPr id="1" name=""/>
        <p:cNvGrpSpPr/>
        <p:nvPr/>
      </p:nvGrpSpPr>
      <p:grpSpPr>
        <a:xfrm>
          <a:off x="0" y="0"/>
          <a:ext cx="0" cy="0"/>
          <a:chOff x="0" y="0"/>
          <a:chExt cx="0" cy="0"/>
        </a:xfrm>
      </p:grpSpPr>
      <p:sp>
        <p:nvSpPr>
          <p:cNvPr name="Freeform 2" id="2"/>
          <p:cNvSpPr/>
          <p:nvPr/>
        </p:nvSpPr>
        <p:spPr>
          <a:xfrm flipH="false" flipV="false" rot="0">
            <a:off x="-350574" y="-1799714"/>
            <a:ext cx="20012719" cy="13338555"/>
          </a:xfrm>
          <a:custGeom>
            <a:avLst/>
            <a:gdLst/>
            <a:ahLst/>
            <a:cxnLst/>
            <a:rect r="r" b="b" t="t" l="l"/>
            <a:pathLst>
              <a:path h="13338555" w="20012719">
                <a:moveTo>
                  <a:pt x="0" y="0"/>
                </a:moveTo>
                <a:lnTo>
                  <a:pt x="20012719" y="0"/>
                </a:lnTo>
                <a:lnTo>
                  <a:pt x="20012719" y="13338556"/>
                </a:lnTo>
                <a:lnTo>
                  <a:pt x="0" y="13338556"/>
                </a:lnTo>
                <a:lnTo>
                  <a:pt x="0" y="0"/>
                </a:lnTo>
                <a:close/>
              </a:path>
            </a:pathLst>
          </a:custGeom>
          <a:blipFill>
            <a:blip r:embed="rId2">
              <a:alphaModFix amt="46000"/>
            </a:blip>
            <a:stretch>
              <a:fillRect l="0" t="0" r="0" b="0"/>
            </a:stretch>
          </a:blipFill>
        </p:spPr>
      </p:sp>
      <p:sp>
        <p:nvSpPr>
          <p:cNvPr name="Freeform 3" id="3"/>
          <p:cNvSpPr/>
          <p:nvPr/>
        </p:nvSpPr>
        <p:spPr>
          <a:xfrm flipH="false" flipV="false" rot="0">
            <a:off x="3704798" y="1028700"/>
            <a:ext cx="10878404" cy="5245619"/>
          </a:xfrm>
          <a:custGeom>
            <a:avLst/>
            <a:gdLst/>
            <a:ahLst/>
            <a:cxnLst/>
            <a:rect r="r" b="b" t="t" l="l"/>
            <a:pathLst>
              <a:path h="5245619" w="10878404">
                <a:moveTo>
                  <a:pt x="0" y="0"/>
                </a:moveTo>
                <a:lnTo>
                  <a:pt x="10878404" y="0"/>
                </a:lnTo>
                <a:lnTo>
                  <a:pt x="10878404" y="5245619"/>
                </a:lnTo>
                <a:lnTo>
                  <a:pt x="0" y="5245619"/>
                </a:lnTo>
                <a:lnTo>
                  <a:pt x="0" y="0"/>
                </a:lnTo>
                <a:close/>
              </a:path>
            </a:pathLst>
          </a:custGeom>
          <a:blipFill>
            <a:blip r:embed="rId3"/>
            <a:stretch>
              <a:fillRect l="0" t="0" r="0" b="0"/>
            </a:stretch>
          </a:blipFill>
        </p:spPr>
      </p:sp>
      <p:sp>
        <p:nvSpPr>
          <p:cNvPr name="TextBox 4" id="4"/>
          <p:cNvSpPr txBox="true"/>
          <p:nvPr/>
        </p:nvSpPr>
        <p:spPr>
          <a:xfrm rot="0">
            <a:off x="4613373" y="6827508"/>
            <a:ext cx="10084825" cy="1404720"/>
          </a:xfrm>
          <a:prstGeom prst="rect">
            <a:avLst/>
          </a:prstGeom>
        </p:spPr>
        <p:txBody>
          <a:bodyPr anchor="t" rtlCol="false" tIns="0" lIns="0" bIns="0" rIns="0">
            <a:spAutoFit/>
          </a:bodyPr>
          <a:lstStyle/>
          <a:p>
            <a:pPr algn="ctr">
              <a:lnSpc>
                <a:spcPts val="11442"/>
              </a:lnSpc>
            </a:pPr>
            <a:r>
              <a:rPr lang="en-US" sz="8173">
                <a:solidFill>
                  <a:srgbClr val="FFFFFF"/>
                </a:solidFill>
                <a:latin typeface="Canva Sans"/>
                <a:ea typeface="Canva Sans"/>
                <a:cs typeface="Canva Sans"/>
                <a:sym typeface="Canva Sans"/>
              </a:rPr>
              <a:t>ugdymoinovacijos.lt</a:t>
            </a:r>
          </a:p>
        </p:txBody>
      </p:sp>
      <p:sp>
        <p:nvSpPr>
          <p:cNvPr name="AutoShape 5" id="5"/>
          <p:cNvSpPr/>
          <p:nvPr/>
        </p:nvSpPr>
        <p:spPr>
          <a:xfrm>
            <a:off x="6409665" y="6293369"/>
            <a:ext cx="6492240" cy="0"/>
          </a:xfrm>
          <a:prstGeom prst="line">
            <a:avLst/>
          </a:prstGeom>
          <a:ln cap="flat" w="38100">
            <a:solidFill>
              <a:srgbClr val="FFFFFF"/>
            </a:solidFill>
            <a:prstDash val="solid"/>
            <a:headEnd type="none" len="sm" w="sm"/>
            <a:tailEnd type="none" len="sm" w="sm"/>
          </a:ln>
        </p:spPr>
      </p:sp>
    </p:spTree>
  </p:cSld>
  <p:clrMapOvr>
    <a:masterClrMapping/>
  </p:clrMapOvr>
  <p:transition spd="fast">
    <p:fade/>
  </p:transition>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343D5A"/>
        </a:solidFill>
      </p:bgPr>
    </p:bg>
    <p:spTree>
      <p:nvGrpSpPr>
        <p:cNvPr id="1" name=""/>
        <p:cNvGrpSpPr/>
        <p:nvPr/>
      </p:nvGrpSpPr>
      <p:grpSpPr>
        <a:xfrm>
          <a:off x="0" y="0"/>
          <a:ext cx="0" cy="0"/>
          <a:chOff x="0" y="0"/>
          <a:chExt cx="0" cy="0"/>
        </a:xfrm>
      </p:grpSpPr>
      <p:sp>
        <p:nvSpPr>
          <p:cNvPr name="Freeform 2" id="2"/>
          <p:cNvSpPr/>
          <p:nvPr/>
        </p:nvSpPr>
        <p:spPr>
          <a:xfrm flipH="false" flipV="false" rot="0">
            <a:off x="6117208" y="4898232"/>
            <a:ext cx="3311478" cy="3311478"/>
          </a:xfrm>
          <a:custGeom>
            <a:avLst/>
            <a:gdLst/>
            <a:ahLst/>
            <a:cxnLst/>
            <a:rect r="r" b="b" t="t" l="l"/>
            <a:pathLst>
              <a:path h="3311478" w="3311478">
                <a:moveTo>
                  <a:pt x="0" y="0"/>
                </a:moveTo>
                <a:lnTo>
                  <a:pt x="3311477" y="0"/>
                </a:lnTo>
                <a:lnTo>
                  <a:pt x="3311477" y="3311478"/>
                </a:lnTo>
                <a:lnTo>
                  <a:pt x="0" y="331147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a:grpSpLocks noChangeAspect="true"/>
          </p:cNvGrpSpPr>
          <p:nvPr/>
        </p:nvGrpSpPr>
        <p:grpSpPr>
          <a:xfrm rot="0">
            <a:off x="6287671" y="5072911"/>
            <a:ext cx="2970552" cy="2970540"/>
            <a:chOff x="0" y="0"/>
            <a:chExt cx="6350000" cy="6349975"/>
          </a:xfrm>
        </p:grpSpPr>
        <p:sp>
          <p:nvSpPr>
            <p:cNvPr name="Freeform 4" id="4"/>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l="-56606" t="-5265" r="-5265" b="-56606"/>
              </a:stretch>
            </a:blipFill>
          </p:spPr>
        </p:sp>
      </p:grpSp>
      <p:sp>
        <p:nvSpPr>
          <p:cNvPr name="Freeform 5" id="5"/>
          <p:cNvSpPr/>
          <p:nvPr/>
        </p:nvSpPr>
        <p:spPr>
          <a:xfrm flipH="false" flipV="false" rot="0">
            <a:off x="10349690" y="4902442"/>
            <a:ext cx="3307268" cy="3307268"/>
          </a:xfrm>
          <a:custGeom>
            <a:avLst/>
            <a:gdLst/>
            <a:ahLst/>
            <a:cxnLst/>
            <a:rect r="r" b="b" t="t" l="l"/>
            <a:pathLst>
              <a:path h="3307268" w="3307268">
                <a:moveTo>
                  <a:pt x="0" y="0"/>
                </a:moveTo>
                <a:lnTo>
                  <a:pt x="3307268" y="0"/>
                </a:lnTo>
                <a:lnTo>
                  <a:pt x="3307268" y="3307268"/>
                </a:lnTo>
                <a:lnTo>
                  <a:pt x="0" y="330726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6" id="6"/>
          <p:cNvGrpSpPr>
            <a:grpSpLocks noChangeAspect="true"/>
          </p:cNvGrpSpPr>
          <p:nvPr/>
        </p:nvGrpSpPr>
        <p:grpSpPr>
          <a:xfrm rot="0">
            <a:off x="10519936" y="5072694"/>
            <a:ext cx="2966776" cy="2966764"/>
            <a:chOff x="0" y="0"/>
            <a:chExt cx="6350000" cy="6349975"/>
          </a:xfrm>
        </p:grpSpPr>
        <p:sp>
          <p:nvSpPr>
            <p:cNvPr name="Freeform 7" id="7"/>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5"/>
              <a:stretch>
                <a:fillRect l="-92838" t="0" r="-25136" b="-45052"/>
              </a:stretch>
            </a:blipFill>
          </p:spPr>
        </p:sp>
      </p:grpSp>
      <p:sp>
        <p:nvSpPr>
          <p:cNvPr name="Freeform 8" id="8"/>
          <p:cNvSpPr/>
          <p:nvPr/>
        </p:nvSpPr>
        <p:spPr>
          <a:xfrm flipH="false" flipV="false" rot="0">
            <a:off x="14577963" y="4902442"/>
            <a:ext cx="3311478" cy="3311478"/>
          </a:xfrm>
          <a:custGeom>
            <a:avLst/>
            <a:gdLst/>
            <a:ahLst/>
            <a:cxnLst/>
            <a:rect r="r" b="b" t="t" l="l"/>
            <a:pathLst>
              <a:path h="3311478" w="3311478">
                <a:moveTo>
                  <a:pt x="0" y="0"/>
                </a:moveTo>
                <a:lnTo>
                  <a:pt x="3311477" y="0"/>
                </a:lnTo>
                <a:lnTo>
                  <a:pt x="3311477" y="3311477"/>
                </a:lnTo>
                <a:lnTo>
                  <a:pt x="0" y="331147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9" id="9"/>
          <p:cNvGrpSpPr>
            <a:grpSpLocks noChangeAspect="true"/>
          </p:cNvGrpSpPr>
          <p:nvPr/>
        </p:nvGrpSpPr>
        <p:grpSpPr>
          <a:xfrm rot="0">
            <a:off x="14748426" y="5072911"/>
            <a:ext cx="2970552" cy="2970540"/>
            <a:chOff x="0" y="0"/>
            <a:chExt cx="6350000" cy="6349975"/>
          </a:xfrm>
        </p:grpSpPr>
        <p:sp>
          <p:nvSpPr>
            <p:cNvPr name="Freeform 10" id="10"/>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6"/>
              <a:stretch>
                <a:fillRect l="-9012" t="0" r="-9012" b="0"/>
              </a:stretch>
            </a:blipFill>
          </p:spPr>
        </p:sp>
      </p:grpSp>
      <p:sp>
        <p:nvSpPr>
          <p:cNvPr name="TextBox 11" id="11"/>
          <p:cNvSpPr txBox="true"/>
          <p:nvPr/>
        </p:nvSpPr>
        <p:spPr>
          <a:xfrm rot="0">
            <a:off x="6402122" y="2855115"/>
            <a:ext cx="11202404" cy="2724179"/>
          </a:xfrm>
          <a:prstGeom prst="rect">
            <a:avLst/>
          </a:prstGeom>
        </p:spPr>
        <p:txBody>
          <a:bodyPr anchor="t" rtlCol="false" tIns="0" lIns="0" bIns="0" rIns="0">
            <a:spAutoFit/>
          </a:bodyPr>
          <a:lstStyle/>
          <a:p>
            <a:pPr algn="ctr">
              <a:lnSpc>
                <a:spcPts val="11023"/>
              </a:lnSpc>
            </a:pPr>
            <a:r>
              <a:rPr lang="en-US" sz="7873" b="true">
                <a:solidFill>
                  <a:srgbClr val="BBC8D1"/>
                </a:solidFill>
                <a:latin typeface="Open Sans Bold"/>
                <a:ea typeface="Open Sans Bold"/>
                <a:cs typeface="Open Sans Bold"/>
                <a:sym typeface="Open Sans Bold"/>
              </a:rPr>
              <a:t>PRADINIS UGDYMAS</a:t>
            </a:r>
          </a:p>
          <a:p>
            <a:pPr algn="ctr">
              <a:lnSpc>
                <a:spcPts val="11023"/>
              </a:lnSpc>
            </a:pPr>
          </a:p>
        </p:txBody>
      </p:sp>
      <p:grpSp>
        <p:nvGrpSpPr>
          <p:cNvPr name="Group 12" id="12"/>
          <p:cNvGrpSpPr/>
          <p:nvPr/>
        </p:nvGrpSpPr>
        <p:grpSpPr>
          <a:xfrm rot="0">
            <a:off x="711954" y="-439438"/>
            <a:ext cx="5027826" cy="11165875"/>
            <a:chOff x="0" y="0"/>
            <a:chExt cx="952585" cy="2115515"/>
          </a:xfrm>
        </p:grpSpPr>
        <p:sp>
          <p:nvSpPr>
            <p:cNvPr name="Freeform 13" id="13"/>
            <p:cNvSpPr/>
            <p:nvPr/>
          </p:nvSpPr>
          <p:spPr>
            <a:xfrm flipH="false" flipV="false" rot="0">
              <a:off x="0" y="0"/>
              <a:ext cx="952584" cy="2115515"/>
            </a:xfrm>
            <a:custGeom>
              <a:avLst/>
              <a:gdLst/>
              <a:ahLst/>
              <a:cxnLst/>
              <a:rect r="r" b="b" t="t" l="l"/>
              <a:pathLst>
                <a:path h="2115515" w="952584">
                  <a:moveTo>
                    <a:pt x="0" y="0"/>
                  </a:moveTo>
                  <a:lnTo>
                    <a:pt x="952584" y="0"/>
                  </a:lnTo>
                  <a:lnTo>
                    <a:pt x="952584" y="2115515"/>
                  </a:lnTo>
                  <a:lnTo>
                    <a:pt x="0" y="2115515"/>
                  </a:lnTo>
                  <a:close/>
                </a:path>
              </a:pathLst>
            </a:custGeom>
            <a:solidFill>
              <a:srgbClr val="BECCD4">
                <a:alpha val="70980"/>
              </a:srgbClr>
            </a:solidFill>
          </p:spPr>
        </p:sp>
      </p:grpSp>
      <p:sp>
        <p:nvSpPr>
          <p:cNvPr name="Freeform 14" id="14"/>
          <p:cNvSpPr/>
          <p:nvPr/>
        </p:nvSpPr>
        <p:spPr>
          <a:xfrm flipH="false" flipV="false" rot="0">
            <a:off x="522812" y="762145"/>
            <a:ext cx="5406110" cy="8272175"/>
          </a:xfrm>
          <a:custGeom>
            <a:avLst/>
            <a:gdLst/>
            <a:ahLst/>
            <a:cxnLst/>
            <a:rect r="r" b="b" t="t" l="l"/>
            <a:pathLst>
              <a:path h="8272175" w="5406110">
                <a:moveTo>
                  <a:pt x="0" y="0"/>
                </a:moveTo>
                <a:lnTo>
                  <a:pt x="5406110" y="0"/>
                </a:lnTo>
                <a:lnTo>
                  <a:pt x="5406110" y="8272175"/>
                </a:lnTo>
                <a:lnTo>
                  <a:pt x="0" y="8272175"/>
                </a:lnTo>
                <a:lnTo>
                  <a:pt x="0" y="0"/>
                </a:lnTo>
                <a:close/>
              </a:path>
            </a:pathLst>
          </a:custGeom>
          <a:blipFill>
            <a:blip r:embed="rId7"/>
            <a:stretch>
              <a:fillRect l="0" t="0" r="0" b="0"/>
            </a:stretch>
          </a:blipFill>
        </p:spPr>
      </p:sp>
    </p:spTree>
  </p:cSld>
  <p:clrMapOvr>
    <a:masterClrMapping/>
  </p:clrMapOvr>
  <p:transition spd="fast">
    <p:fade/>
  </p:transition>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343D5A"/>
        </a:solidFill>
      </p:bgPr>
    </p:bg>
    <p:spTree>
      <p:nvGrpSpPr>
        <p:cNvPr id="1" name=""/>
        <p:cNvGrpSpPr/>
        <p:nvPr/>
      </p:nvGrpSpPr>
      <p:grpSpPr>
        <a:xfrm>
          <a:off x="0" y="0"/>
          <a:ext cx="0" cy="0"/>
          <a:chOff x="0" y="0"/>
          <a:chExt cx="0" cy="0"/>
        </a:xfrm>
      </p:grpSpPr>
      <p:grpSp>
        <p:nvGrpSpPr>
          <p:cNvPr name="Group 2" id="2"/>
          <p:cNvGrpSpPr/>
          <p:nvPr/>
        </p:nvGrpSpPr>
        <p:grpSpPr>
          <a:xfrm rot="0">
            <a:off x="3369316" y="1402810"/>
            <a:ext cx="11549368" cy="7560929"/>
            <a:chOff x="0" y="0"/>
            <a:chExt cx="15399157" cy="10081238"/>
          </a:xfrm>
        </p:grpSpPr>
        <p:sp>
          <p:nvSpPr>
            <p:cNvPr name="Freeform 3" id="3"/>
            <p:cNvSpPr/>
            <p:nvPr/>
          </p:nvSpPr>
          <p:spPr>
            <a:xfrm flipH="false" flipV="false" rot="0">
              <a:off x="5178259" y="0"/>
              <a:ext cx="4515785" cy="4515785"/>
            </a:xfrm>
            <a:custGeom>
              <a:avLst/>
              <a:gdLst/>
              <a:ahLst/>
              <a:cxnLst/>
              <a:rect r="r" b="b" t="t" l="l"/>
              <a:pathLst>
                <a:path h="4515785" w="4515785">
                  <a:moveTo>
                    <a:pt x="0" y="0"/>
                  </a:moveTo>
                  <a:lnTo>
                    <a:pt x="4515785" y="0"/>
                  </a:lnTo>
                  <a:lnTo>
                    <a:pt x="4515785" y="4515785"/>
                  </a:lnTo>
                  <a:lnTo>
                    <a:pt x="0" y="451578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4" id="4"/>
            <p:cNvGrpSpPr>
              <a:grpSpLocks noChangeAspect="true"/>
            </p:cNvGrpSpPr>
            <p:nvPr/>
          </p:nvGrpSpPr>
          <p:grpSpPr>
            <a:xfrm rot="0">
              <a:off x="5410716" y="232465"/>
              <a:ext cx="4050872" cy="4050856"/>
              <a:chOff x="0" y="0"/>
              <a:chExt cx="6350000" cy="6349975"/>
            </a:xfrm>
          </p:grpSpPr>
          <p:sp>
            <p:nvSpPr>
              <p:cNvPr name="Freeform 5" id="5"/>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l="0" t="0" r="0" b="0"/>
                </a:stretch>
              </a:blipFill>
            </p:spPr>
          </p:sp>
        </p:grpSp>
        <p:sp>
          <p:nvSpPr>
            <p:cNvPr name="TextBox 6" id="6"/>
            <p:cNvSpPr txBox="true"/>
            <p:nvPr/>
          </p:nvSpPr>
          <p:spPr>
            <a:xfrm rot="0">
              <a:off x="0" y="6583502"/>
              <a:ext cx="15399157" cy="3497736"/>
            </a:xfrm>
            <a:prstGeom prst="rect">
              <a:avLst/>
            </a:prstGeom>
          </p:spPr>
          <p:txBody>
            <a:bodyPr anchor="t" rtlCol="false" tIns="0" lIns="0" bIns="0" rIns="0">
              <a:spAutoFit/>
            </a:bodyPr>
            <a:lstStyle/>
            <a:p>
              <a:pPr algn="ctr">
                <a:lnSpc>
                  <a:spcPts val="4205"/>
                </a:lnSpc>
              </a:pPr>
            </a:p>
            <a:p>
              <a:pPr algn="ctr">
                <a:lnSpc>
                  <a:spcPts val="4205"/>
                </a:lnSpc>
              </a:pPr>
              <a:r>
                <a:rPr lang="en-US" sz="3003" b="true">
                  <a:solidFill>
                    <a:srgbClr val="BBC8D1"/>
                  </a:solidFill>
                  <a:latin typeface="Open Sans Bold"/>
                  <a:ea typeface="Open Sans Bold"/>
                  <a:cs typeface="Open Sans Bold"/>
                  <a:sym typeface="Open Sans Bold"/>
                </a:rPr>
                <a:t>„Kai mokiniai patys atranda ryšį tarp teorijos ir praktikos, jie įgyja gilesnį supratimą apie mokymosi svarbą, ugdo gebėjimą mokytis įvairiose aplinkose, tuo pačiu tai skatina mokinius reflektuoti savo patirtį.“</a:t>
              </a:r>
            </a:p>
          </p:txBody>
        </p:sp>
        <p:sp>
          <p:nvSpPr>
            <p:cNvPr name="TextBox 7" id="7"/>
            <p:cNvSpPr txBox="true"/>
            <p:nvPr/>
          </p:nvSpPr>
          <p:spPr>
            <a:xfrm rot="0">
              <a:off x="468928" y="4643749"/>
              <a:ext cx="14461300" cy="1441748"/>
            </a:xfrm>
            <a:prstGeom prst="rect">
              <a:avLst/>
            </a:prstGeom>
          </p:spPr>
          <p:txBody>
            <a:bodyPr anchor="t" rtlCol="false" tIns="0" lIns="0" bIns="0" rIns="0">
              <a:spAutoFit/>
            </a:bodyPr>
            <a:lstStyle/>
            <a:p>
              <a:pPr algn="ctr">
                <a:lnSpc>
                  <a:spcPts val="9161"/>
                </a:lnSpc>
              </a:pPr>
              <a:r>
                <a:rPr lang="en-US" sz="6543" b="true">
                  <a:solidFill>
                    <a:srgbClr val="FFFFFF"/>
                  </a:solidFill>
                  <a:latin typeface="Open Sans Bold"/>
                  <a:ea typeface="Open Sans Bold"/>
                  <a:cs typeface="Open Sans Bold"/>
                  <a:sym typeface="Open Sans Bold"/>
                </a:rPr>
                <a:t>Rima Žilienė</a:t>
              </a:r>
            </a:p>
          </p:txBody>
        </p:sp>
        <p:sp>
          <p:nvSpPr>
            <p:cNvPr name="TextBox 8" id="8"/>
            <p:cNvSpPr txBox="true"/>
            <p:nvPr/>
          </p:nvSpPr>
          <p:spPr>
            <a:xfrm rot="0">
              <a:off x="3950771" y="6280136"/>
              <a:ext cx="7497614" cy="663883"/>
            </a:xfrm>
            <a:prstGeom prst="rect">
              <a:avLst/>
            </a:prstGeom>
          </p:spPr>
          <p:txBody>
            <a:bodyPr anchor="t" rtlCol="false" tIns="0" lIns="0" bIns="0" rIns="0">
              <a:spAutoFit/>
            </a:bodyPr>
            <a:lstStyle/>
            <a:p>
              <a:pPr algn="ctr">
                <a:lnSpc>
                  <a:spcPts val="4205"/>
                </a:lnSpc>
              </a:pPr>
              <a:r>
                <a:rPr lang="en-US" sz="3003">
                  <a:solidFill>
                    <a:srgbClr val="FFFFFF"/>
                  </a:solidFill>
                  <a:latin typeface="Open Sans"/>
                  <a:ea typeface="Open Sans"/>
                  <a:cs typeface="Open Sans"/>
                  <a:sym typeface="Open Sans"/>
                </a:rPr>
                <a:t>Klaipėdos Vitės progimnazija</a:t>
              </a:r>
            </a:p>
          </p:txBody>
        </p:sp>
      </p:grpSp>
      <p:sp>
        <p:nvSpPr>
          <p:cNvPr name="Freeform 9" id="9"/>
          <p:cNvSpPr/>
          <p:nvPr/>
        </p:nvSpPr>
        <p:spPr>
          <a:xfrm flipH="false" flipV="false" rot="5400000">
            <a:off x="12955460" y="-345867"/>
            <a:ext cx="4986673" cy="5678406"/>
          </a:xfrm>
          <a:custGeom>
            <a:avLst/>
            <a:gdLst/>
            <a:ahLst/>
            <a:cxnLst/>
            <a:rect r="r" b="b" t="t" l="l"/>
            <a:pathLst>
              <a:path h="5678406" w="4986673">
                <a:moveTo>
                  <a:pt x="0" y="0"/>
                </a:moveTo>
                <a:lnTo>
                  <a:pt x="4986673" y="0"/>
                </a:lnTo>
                <a:lnTo>
                  <a:pt x="4986673" y="5678407"/>
                </a:lnTo>
                <a:lnTo>
                  <a:pt x="0" y="567840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10" id="10"/>
          <p:cNvGrpSpPr/>
          <p:nvPr/>
        </p:nvGrpSpPr>
        <p:grpSpPr>
          <a:xfrm rot="0">
            <a:off x="6243420" y="-677952"/>
            <a:ext cx="6888389" cy="1356420"/>
            <a:chOff x="0" y="0"/>
            <a:chExt cx="3095767" cy="609600"/>
          </a:xfrm>
        </p:grpSpPr>
        <p:sp>
          <p:nvSpPr>
            <p:cNvPr name="Freeform 11" id="11"/>
            <p:cNvSpPr/>
            <p:nvPr/>
          </p:nvSpPr>
          <p:spPr>
            <a:xfrm flipH="false" flipV="false" rot="0">
              <a:off x="0" y="0"/>
              <a:ext cx="3095767" cy="609600"/>
            </a:xfrm>
            <a:custGeom>
              <a:avLst/>
              <a:gdLst/>
              <a:ahLst/>
              <a:cxnLst/>
              <a:rect r="r" b="b" t="t" l="l"/>
              <a:pathLst>
                <a:path h="609600" w="3095767">
                  <a:moveTo>
                    <a:pt x="203200" y="0"/>
                  </a:moveTo>
                  <a:lnTo>
                    <a:pt x="3095767" y="0"/>
                  </a:lnTo>
                  <a:lnTo>
                    <a:pt x="2892567" y="609600"/>
                  </a:lnTo>
                  <a:lnTo>
                    <a:pt x="0" y="609600"/>
                  </a:lnTo>
                  <a:lnTo>
                    <a:pt x="203200" y="0"/>
                  </a:lnTo>
                  <a:close/>
                </a:path>
              </a:pathLst>
            </a:custGeom>
            <a:solidFill>
              <a:srgbClr val="4C5574"/>
            </a:solidFill>
          </p:spPr>
        </p:sp>
        <p:sp>
          <p:nvSpPr>
            <p:cNvPr name="TextBox 12" id="12"/>
            <p:cNvSpPr txBox="true"/>
            <p:nvPr/>
          </p:nvSpPr>
          <p:spPr>
            <a:xfrm>
              <a:off x="101600" y="-28575"/>
              <a:ext cx="2892567" cy="638175"/>
            </a:xfrm>
            <a:prstGeom prst="rect">
              <a:avLst/>
            </a:prstGeom>
          </p:spPr>
          <p:txBody>
            <a:bodyPr anchor="ctr" rtlCol="false" tIns="50800" lIns="50800" bIns="50800" rIns="50800"/>
            <a:lstStyle/>
            <a:p>
              <a:pPr algn="ctr">
                <a:lnSpc>
                  <a:spcPts val="2079"/>
                </a:lnSpc>
              </a:pPr>
            </a:p>
          </p:txBody>
        </p:sp>
      </p:grpSp>
      <p:grpSp>
        <p:nvGrpSpPr>
          <p:cNvPr name="Group 13" id="13"/>
          <p:cNvGrpSpPr>
            <a:grpSpLocks noChangeAspect="true"/>
          </p:cNvGrpSpPr>
          <p:nvPr/>
        </p:nvGrpSpPr>
        <p:grpSpPr>
          <a:xfrm rot="0">
            <a:off x="7418980" y="1573743"/>
            <a:ext cx="3049480" cy="3049468"/>
            <a:chOff x="0" y="0"/>
            <a:chExt cx="6350000" cy="6349975"/>
          </a:xfrm>
        </p:grpSpPr>
        <p:sp>
          <p:nvSpPr>
            <p:cNvPr name="Freeform 14" id="14"/>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7"/>
              <a:stretch>
                <a:fillRect l="-56606" t="-5265" r="-5265" b="-56606"/>
              </a:stretch>
            </a:blipFill>
          </p:spPr>
        </p:sp>
      </p:gr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343D5A"/>
        </a:solidFill>
      </p:bgPr>
    </p:bg>
    <p:spTree>
      <p:nvGrpSpPr>
        <p:cNvPr id="1" name=""/>
        <p:cNvGrpSpPr/>
        <p:nvPr/>
      </p:nvGrpSpPr>
      <p:grpSpPr>
        <a:xfrm>
          <a:off x="0" y="0"/>
          <a:ext cx="0" cy="0"/>
          <a:chOff x="0" y="0"/>
          <a:chExt cx="0" cy="0"/>
        </a:xfrm>
      </p:grpSpPr>
      <p:sp>
        <p:nvSpPr>
          <p:cNvPr name="Freeform 2" id="2"/>
          <p:cNvSpPr/>
          <p:nvPr/>
        </p:nvSpPr>
        <p:spPr>
          <a:xfrm flipH="false" flipV="false" rot="0">
            <a:off x="7253011" y="1402810"/>
            <a:ext cx="3386839" cy="3386839"/>
          </a:xfrm>
          <a:custGeom>
            <a:avLst/>
            <a:gdLst/>
            <a:ahLst/>
            <a:cxnLst/>
            <a:rect r="r" b="b" t="t" l="l"/>
            <a:pathLst>
              <a:path h="3386839" w="3386839">
                <a:moveTo>
                  <a:pt x="0" y="0"/>
                </a:moveTo>
                <a:lnTo>
                  <a:pt x="3386838" y="0"/>
                </a:lnTo>
                <a:lnTo>
                  <a:pt x="3386838" y="3386839"/>
                </a:lnTo>
                <a:lnTo>
                  <a:pt x="0" y="338683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a:grpSpLocks noChangeAspect="true"/>
          </p:cNvGrpSpPr>
          <p:nvPr/>
        </p:nvGrpSpPr>
        <p:grpSpPr>
          <a:xfrm rot="0">
            <a:off x="7427353" y="1577158"/>
            <a:ext cx="3038154" cy="3038142"/>
            <a:chOff x="0" y="0"/>
            <a:chExt cx="6350000" cy="6349975"/>
          </a:xfrm>
        </p:grpSpPr>
        <p:sp>
          <p:nvSpPr>
            <p:cNvPr name="Freeform 4" id="4"/>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l="-25979" t="0" r="-10391" b="-36371"/>
              </a:stretch>
            </a:blipFill>
          </p:spPr>
        </p:sp>
      </p:grpSp>
      <p:sp>
        <p:nvSpPr>
          <p:cNvPr name="TextBox 5" id="5"/>
          <p:cNvSpPr txBox="true"/>
          <p:nvPr/>
        </p:nvSpPr>
        <p:spPr>
          <a:xfrm rot="0">
            <a:off x="3369316" y="6326149"/>
            <a:ext cx="11549368" cy="2637590"/>
          </a:xfrm>
          <a:prstGeom prst="rect">
            <a:avLst/>
          </a:prstGeom>
        </p:spPr>
        <p:txBody>
          <a:bodyPr anchor="t" rtlCol="false" tIns="0" lIns="0" bIns="0" rIns="0">
            <a:spAutoFit/>
          </a:bodyPr>
          <a:lstStyle/>
          <a:p>
            <a:pPr algn="ctr">
              <a:lnSpc>
                <a:spcPts val="4205"/>
              </a:lnSpc>
            </a:pPr>
          </a:p>
          <a:p>
            <a:pPr algn="ctr">
              <a:lnSpc>
                <a:spcPts val="4205"/>
              </a:lnSpc>
            </a:pPr>
            <a:r>
              <a:rPr lang="en-US" sz="3003" b="true">
                <a:solidFill>
                  <a:srgbClr val="BBC8D1"/>
                </a:solidFill>
                <a:latin typeface="Open Sans Bold"/>
                <a:ea typeface="Open Sans Bold"/>
                <a:cs typeface="Open Sans Bold"/>
                <a:sym typeface="Open Sans Bold"/>
              </a:rPr>
              <a:t>„Man inovatyvumas – tai ne technologijų naudojimo gausa, o jų prasmingumas siekiant, kad mokiniai taptų smalsiais kūrėjais, drąsiai sprendžiančiais problemas ir gebančiais kritiškai mąstyti.“</a:t>
            </a:r>
          </a:p>
        </p:txBody>
      </p:sp>
      <p:sp>
        <p:nvSpPr>
          <p:cNvPr name="TextBox 6" id="6"/>
          <p:cNvSpPr txBox="true"/>
          <p:nvPr/>
        </p:nvSpPr>
        <p:spPr>
          <a:xfrm rot="0">
            <a:off x="3721012" y="4854665"/>
            <a:ext cx="10845975" cy="1112268"/>
          </a:xfrm>
          <a:prstGeom prst="rect">
            <a:avLst/>
          </a:prstGeom>
        </p:spPr>
        <p:txBody>
          <a:bodyPr anchor="t" rtlCol="false" tIns="0" lIns="0" bIns="0" rIns="0">
            <a:spAutoFit/>
          </a:bodyPr>
          <a:lstStyle/>
          <a:p>
            <a:pPr algn="ctr">
              <a:lnSpc>
                <a:spcPts val="9161"/>
              </a:lnSpc>
            </a:pPr>
            <a:r>
              <a:rPr lang="en-US" sz="6543" b="true">
                <a:solidFill>
                  <a:srgbClr val="FFFFFF"/>
                </a:solidFill>
                <a:latin typeface="Open Sans Bold"/>
                <a:ea typeface="Open Sans Bold"/>
                <a:cs typeface="Open Sans Bold"/>
                <a:sym typeface="Open Sans Bold"/>
              </a:rPr>
              <a:t>Jolanta Andriuškevičienė</a:t>
            </a:r>
          </a:p>
        </p:txBody>
      </p:sp>
      <p:sp>
        <p:nvSpPr>
          <p:cNvPr name="TextBox 7" id="7"/>
          <p:cNvSpPr txBox="true"/>
          <p:nvPr/>
        </p:nvSpPr>
        <p:spPr>
          <a:xfrm rot="0">
            <a:off x="6005400" y="6098624"/>
            <a:ext cx="6277199" cy="512200"/>
          </a:xfrm>
          <a:prstGeom prst="rect">
            <a:avLst/>
          </a:prstGeom>
        </p:spPr>
        <p:txBody>
          <a:bodyPr anchor="t" rtlCol="false" tIns="0" lIns="0" bIns="0" rIns="0">
            <a:spAutoFit/>
          </a:bodyPr>
          <a:lstStyle/>
          <a:p>
            <a:pPr algn="ctr">
              <a:lnSpc>
                <a:spcPts val="4205"/>
              </a:lnSpc>
            </a:pPr>
            <a:r>
              <a:rPr lang="en-US" sz="3003">
                <a:solidFill>
                  <a:srgbClr val="FFFFFF"/>
                </a:solidFill>
                <a:latin typeface="Open Sans"/>
                <a:ea typeface="Open Sans"/>
                <a:cs typeface="Open Sans"/>
                <a:sym typeface="Open Sans"/>
              </a:rPr>
              <a:t>Panevėžio rajono Velžio gimnazija</a:t>
            </a:r>
          </a:p>
        </p:txBody>
      </p:sp>
      <p:sp>
        <p:nvSpPr>
          <p:cNvPr name="Freeform 8" id="8"/>
          <p:cNvSpPr/>
          <p:nvPr/>
        </p:nvSpPr>
        <p:spPr>
          <a:xfrm flipH="false" flipV="false" rot="5400000">
            <a:off x="12955460" y="-345867"/>
            <a:ext cx="4986673" cy="5678406"/>
          </a:xfrm>
          <a:custGeom>
            <a:avLst/>
            <a:gdLst/>
            <a:ahLst/>
            <a:cxnLst/>
            <a:rect r="r" b="b" t="t" l="l"/>
            <a:pathLst>
              <a:path h="5678406" w="4986673">
                <a:moveTo>
                  <a:pt x="0" y="0"/>
                </a:moveTo>
                <a:lnTo>
                  <a:pt x="4986673" y="0"/>
                </a:lnTo>
                <a:lnTo>
                  <a:pt x="4986673" y="5678407"/>
                </a:lnTo>
                <a:lnTo>
                  <a:pt x="0" y="567840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9" id="9"/>
          <p:cNvGrpSpPr/>
          <p:nvPr/>
        </p:nvGrpSpPr>
        <p:grpSpPr>
          <a:xfrm rot="0">
            <a:off x="6243420" y="-677952"/>
            <a:ext cx="6888389" cy="1356420"/>
            <a:chOff x="0" y="0"/>
            <a:chExt cx="3095767" cy="609600"/>
          </a:xfrm>
        </p:grpSpPr>
        <p:sp>
          <p:nvSpPr>
            <p:cNvPr name="Freeform 10" id="10"/>
            <p:cNvSpPr/>
            <p:nvPr/>
          </p:nvSpPr>
          <p:spPr>
            <a:xfrm flipH="false" flipV="false" rot="0">
              <a:off x="0" y="0"/>
              <a:ext cx="3095767" cy="609600"/>
            </a:xfrm>
            <a:custGeom>
              <a:avLst/>
              <a:gdLst/>
              <a:ahLst/>
              <a:cxnLst/>
              <a:rect r="r" b="b" t="t" l="l"/>
              <a:pathLst>
                <a:path h="609600" w="3095767">
                  <a:moveTo>
                    <a:pt x="203200" y="0"/>
                  </a:moveTo>
                  <a:lnTo>
                    <a:pt x="3095767" y="0"/>
                  </a:lnTo>
                  <a:lnTo>
                    <a:pt x="2892567" y="609600"/>
                  </a:lnTo>
                  <a:lnTo>
                    <a:pt x="0" y="609600"/>
                  </a:lnTo>
                  <a:lnTo>
                    <a:pt x="203200" y="0"/>
                  </a:lnTo>
                  <a:close/>
                </a:path>
              </a:pathLst>
            </a:custGeom>
            <a:solidFill>
              <a:srgbClr val="4C5574"/>
            </a:solidFill>
          </p:spPr>
        </p:sp>
        <p:sp>
          <p:nvSpPr>
            <p:cNvPr name="TextBox 11" id="11"/>
            <p:cNvSpPr txBox="true"/>
            <p:nvPr/>
          </p:nvSpPr>
          <p:spPr>
            <a:xfrm>
              <a:off x="101600" y="-28575"/>
              <a:ext cx="2892567" cy="638175"/>
            </a:xfrm>
            <a:prstGeom prst="rect">
              <a:avLst/>
            </a:prstGeom>
          </p:spPr>
          <p:txBody>
            <a:bodyPr anchor="ctr" rtlCol="false" tIns="50800" lIns="50800" bIns="50800" rIns="50800"/>
            <a:lstStyle/>
            <a:p>
              <a:pPr algn="ctr">
                <a:lnSpc>
                  <a:spcPts val="2079"/>
                </a:lnSpc>
              </a:pPr>
            </a:p>
          </p:txBody>
        </p:sp>
      </p:gr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343D5A"/>
        </a:solidFill>
      </p:bgPr>
    </p:bg>
    <p:spTree>
      <p:nvGrpSpPr>
        <p:cNvPr id="1" name=""/>
        <p:cNvGrpSpPr/>
        <p:nvPr/>
      </p:nvGrpSpPr>
      <p:grpSpPr>
        <a:xfrm>
          <a:off x="0" y="0"/>
          <a:ext cx="0" cy="0"/>
          <a:chOff x="0" y="0"/>
          <a:chExt cx="0" cy="0"/>
        </a:xfrm>
      </p:grpSpPr>
      <p:grpSp>
        <p:nvGrpSpPr>
          <p:cNvPr name="Group 2" id="2"/>
          <p:cNvGrpSpPr/>
          <p:nvPr/>
        </p:nvGrpSpPr>
        <p:grpSpPr>
          <a:xfrm rot="0">
            <a:off x="3369316" y="1402810"/>
            <a:ext cx="11549368" cy="8092276"/>
            <a:chOff x="0" y="0"/>
            <a:chExt cx="15399157" cy="10789701"/>
          </a:xfrm>
        </p:grpSpPr>
        <p:sp>
          <p:nvSpPr>
            <p:cNvPr name="Freeform 3" id="3"/>
            <p:cNvSpPr/>
            <p:nvPr/>
          </p:nvSpPr>
          <p:spPr>
            <a:xfrm flipH="false" flipV="false" rot="0">
              <a:off x="5178259" y="0"/>
              <a:ext cx="4515785" cy="4515785"/>
            </a:xfrm>
            <a:custGeom>
              <a:avLst/>
              <a:gdLst/>
              <a:ahLst/>
              <a:cxnLst/>
              <a:rect r="r" b="b" t="t" l="l"/>
              <a:pathLst>
                <a:path h="4515785" w="4515785">
                  <a:moveTo>
                    <a:pt x="0" y="0"/>
                  </a:moveTo>
                  <a:lnTo>
                    <a:pt x="4515785" y="0"/>
                  </a:lnTo>
                  <a:lnTo>
                    <a:pt x="4515785" y="4515785"/>
                  </a:lnTo>
                  <a:lnTo>
                    <a:pt x="0" y="451578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4" id="4"/>
            <p:cNvGrpSpPr>
              <a:grpSpLocks noChangeAspect="true"/>
            </p:cNvGrpSpPr>
            <p:nvPr/>
          </p:nvGrpSpPr>
          <p:grpSpPr>
            <a:xfrm rot="0">
              <a:off x="5410716" y="232465"/>
              <a:ext cx="4050872" cy="4050856"/>
              <a:chOff x="0" y="0"/>
              <a:chExt cx="6350000" cy="6349975"/>
            </a:xfrm>
          </p:grpSpPr>
          <p:sp>
            <p:nvSpPr>
              <p:cNvPr name="Freeform 5" id="5"/>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l="0" t="0" r="0" b="0"/>
                </a:stretch>
              </a:blipFill>
            </p:spPr>
          </p:sp>
        </p:grpSp>
        <p:sp>
          <p:nvSpPr>
            <p:cNvPr name="TextBox 6" id="6"/>
            <p:cNvSpPr txBox="true"/>
            <p:nvPr/>
          </p:nvSpPr>
          <p:spPr>
            <a:xfrm rot="0">
              <a:off x="0" y="6583502"/>
              <a:ext cx="15399157" cy="4206199"/>
            </a:xfrm>
            <a:prstGeom prst="rect">
              <a:avLst/>
            </a:prstGeom>
          </p:spPr>
          <p:txBody>
            <a:bodyPr anchor="t" rtlCol="false" tIns="0" lIns="0" bIns="0" rIns="0">
              <a:spAutoFit/>
            </a:bodyPr>
            <a:lstStyle/>
            <a:p>
              <a:pPr algn="ctr">
                <a:lnSpc>
                  <a:spcPts val="4205"/>
                </a:lnSpc>
              </a:pPr>
            </a:p>
            <a:p>
              <a:pPr algn="ctr">
                <a:lnSpc>
                  <a:spcPts val="4205"/>
                </a:lnSpc>
              </a:pPr>
              <a:r>
                <a:rPr lang="en-US" sz="3003" b="true">
                  <a:solidFill>
                    <a:srgbClr val="BBC8D1"/>
                  </a:solidFill>
                  <a:latin typeface="Open Sans Bold"/>
                  <a:ea typeface="Open Sans Bold"/>
                  <a:cs typeface="Open Sans Bold"/>
                  <a:sym typeface="Open Sans Bold"/>
                </a:rPr>
                <a:t>„Mokymasis yra nuolatinė kelionė. Motyvuoju kolegas, kurie praranda ūpą nuolat besikeičiančiose reformose, stengiuosi kurti augančios ir nuolat besimokančios bendruomenės kultūrą, kurioje kiekvienas gali tobulėti ir pasiekti savo potencialą.“</a:t>
              </a:r>
            </a:p>
          </p:txBody>
        </p:sp>
        <p:sp>
          <p:nvSpPr>
            <p:cNvPr name="TextBox 7" id="7"/>
            <p:cNvSpPr txBox="true"/>
            <p:nvPr/>
          </p:nvSpPr>
          <p:spPr>
            <a:xfrm rot="0">
              <a:off x="468928" y="4643749"/>
              <a:ext cx="14461300" cy="1441748"/>
            </a:xfrm>
            <a:prstGeom prst="rect">
              <a:avLst/>
            </a:prstGeom>
          </p:spPr>
          <p:txBody>
            <a:bodyPr anchor="t" rtlCol="false" tIns="0" lIns="0" bIns="0" rIns="0">
              <a:spAutoFit/>
            </a:bodyPr>
            <a:lstStyle/>
            <a:p>
              <a:pPr algn="ctr">
                <a:lnSpc>
                  <a:spcPts val="9161"/>
                </a:lnSpc>
              </a:pPr>
              <a:r>
                <a:rPr lang="en-US" sz="6543" b="true">
                  <a:solidFill>
                    <a:srgbClr val="FFFFFF"/>
                  </a:solidFill>
                  <a:latin typeface="Open Sans Bold"/>
                  <a:ea typeface="Open Sans Bold"/>
                  <a:cs typeface="Open Sans Bold"/>
                  <a:sym typeface="Open Sans Bold"/>
                </a:rPr>
                <a:t>Laura Palivonienė</a:t>
              </a:r>
            </a:p>
          </p:txBody>
        </p:sp>
        <p:sp>
          <p:nvSpPr>
            <p:cNvPr name="TextBox 8" id="8"/>
            <p:cNvSpPr txBox="true"/>
            <p:nvPr/>
          </p:nvSpPr>
          <p:spPr>
            <a:xfrm rot="0">
              <a:off x="3950771" y="6280136"/>
              <a:ext cx="7497614" cy="663883"/>
            </a:xfrm>
            <a:prstGeom prst="rect">
              <a:avLst/>
            </a:prstGeom>
          </p:spPr>
          <p:txBody>
            <a:bodyPr anchor="t" rtlCol="false" tIns="0" lIns="0" bIns="0" rIns="0">
              <a:spAutoFit/>
            </a:bodyPr>
            <a:lstStyle/>
            <a:p>
              <a:pPr algn="ctr">
                <a:lnSpc>
                  <a:spcPts val="4205"/>
                </a:lnSpc>
              </a:pPr>
              <a:r>
                <a:rPr lang="en-US" sz="3003">
                  <a:solidFill>
                    <a:srgbClr val="FFFFFF"/>
                  </a:solidFill>
                  <a:latin typeface="Open Sans"/>
                  <a:ea typeface="Open Sans"/>
                  <a:cs typeface="Open Sans"/>
                  <a:sym typeface="Open Sans"/>
                </a:rPr>
                <a:t>Šiaulių „Romuvos“ progimnazija</a:t>
              </a:r>
            </a:p>
          </p:txBody>
        </p:sp>
      </p:grpSp>
      <p:sp>
        <p:nvSpPr>
          <p:cNvPr name="Freeform 9" id="9"/>
          <p:cNvSpPr/>
          <p:nvPr/>
        </p:nvSpPr>
        <p:spPr>
          <a:xfrm flipH="false" flipV="false" rot="5400000">
            <a:off x="12955460" y="-345867"/>
            <a:ext cx="4986673" cy="5678406"/>
          </a:xfrm>
          <a:custGeom>
            <a:avLst/>
            <a:gdLst/>
            <a:ahLst/>
            <a:cxnLst/>
            <a:rect r="r" b="b" t="t" l="l"/>
            <a:pathLst>
              <a:path h="5678406" w="4986673">
                <a:moveTo>
                  <a:pt x="0" y="0"/>
                </a:moveTo>
                <a:lnTo>
                  <a:pt x="4986673" y="0"/>
                </a:lnTo>
                <a:lnTo>
                  <a:pt x="4986673" y="5678407"/>
                </a:lnTo>
                <a:lnTo>
                  <a:pt x="0" y="567840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10" id="10"/>
          <p:cNvGrpSpPr/>
          <p:nvPr/>
        </p:nvGrpSpPr>
        <p:grpSpPr>
          <a:xfrm rot="0">
            <a:off x="6243420" y="-677952"/>
            <a:ext cx="6888389" cy="1356420"/>
            <a:chOff x="0" y="0"/>
            <a:chExt cx="3095767" cy="609600"/>
          </a:xfrm>
        </p:grpSpPr>
        <p:sp>
          <p:nvSpPr>
            <p:cNvPr name="Freeform 11" id="11"/>
            <p:cNvSpPr/>
            <p:nvPr/>
          </p:nvSpPr>
          <p:spPr>
            <a:xfrm flipH="false" flipV="false" rot="0">
              <a:off x="0" y="0"/>
              <a:ext cx="3095767" cy="609600"/>
            </a:xfrm>
            <a:custGeom>
              <a:avLst/>
              <a:gdLst/>
              <a:ahLst/>
              <a:cxnLst/>
              <a:rect r="r" b="b" t="t" l="l"/>
              <a:pathLst>
                <a:path h="609600" w="3095767">
                  <a:moveTo>
                    <a:pt x="203200" y="0"/>
                  </a:moveTo>
                  <a:lnTo>
                    <a:pt x="3095767" y="0"/>
                  </a:lnTo>
                  <a:lnTo>
                    <a:pt x="2892567" y="609600"/>
                  </a:lnTo>
                  <a:lnTo>
                    <a:pt x="0" y="609600"/>
                  </a:lnTo>
                  <a:lnTo>
                    <a:pt x="203200" y="0"/>
                  </a:lnTo>
                  <a:close/>
                </a:path>
              </a:pathLst>
            </a:custGeom>
            <a:solidFill>
              <a:srgbClr val="4C5574"/>
            </a:solidFill>
          </p:spPr>
        </p:sp>
        <p:sp>
          <p:nvSpPr>
            <p:cNvPr name="TextBox 12" id="12"/>
            <p:cNvSpPr txBox="true"/>
            <p:nvPr/>
          </p:nvSpPr>
          <p:spPr>
            <a:xfrm>
              <a:off x="101600" y="-28575"/>
              <a:ext cx="2892567" cy="638175"/>
            </a:xfrm>
            <a:prstGeom prst="rect">
              <a:avLst/>
            </a:prstGeom>
          </p:spPr>
          <p:txBody>
            <a:bodyPr anchor="ctr" rtlCol="false" tIns="50800" lIns="50800" bIns="50800" rIns="50800"/>
            <a:lstStyle/>
            <a:p>
              <a:pPr algn="ctr">
                <a:lnSpc>
                  <a:spcPts val="2079"/>
                </a:lnSpc>
              </a:pPr>
            </a:p>
          </p:txBody>
        </p:sp>
      </p:gr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343D5A"/>
        </a:solidFill>
      </p:bgPr>
    </p:bg>
    <p:spTree>
      <p:nvGrpSpPr>
        <p:cNvPr id="1" name=""/>
        <p:cNvGrpSpPr/>
        <p:nvPr/>
      </p:nvGrpSpPr>
      <p:grpSpPr>
        <a:xfrm>
          <a:off x="0" y="0"/>
          <a:ext cx="0" cy="0"/>
          <a:chOff x="0" y="0"/>
          <a:chExt cx="0" cy="0"/>
        </a:xfrm>
      </p:grpSpPr>
      <p:grpSp>
        <p:nvGrpSpPr>
          <p:cNvPr name="Group 2" id="2"/>
          <p:cNvGrpSpPr/>
          <p:nvPr/>
        </p:nvGrpSpPr>
        <p:grpSpPr>
          <a:xfrm rot="0">
            <a:off x="6117208" y="4898232"/>
            <a:ext cx="11772233" cy="3315687"/>
            <a:chOff x="0" y="0"/>
            <a:chExt cx="15696310" cy="4420916"/>
          </a:xfrm>
        </p:grpSpPr>
        <p:sp>
          <p:nvSpPr>
            <p:cNvPr name="Freeform 3" id="3"/>
            <p:cNvSpPr/>
            <p:nvPr/>
          </p:nvSpPr>
          <p:spPr>
            <a:xfrm flipH="false" flipV="false" rot="0">
              <a:off x="0" y="0"/>
              <a:ext cx="4415303" cy="4415303"/>
            </a:xfrm>
            <a:custGeom>
              <a:avLst/>
              <a:gdLst/>
              <a:ahLst/>
              <a:cxnLst/>
              <a:rect r="r" b="b" t="t" l="l"/>
              <a:pathLst>
                <a:path h="4415303" w="4415303">
                  <a:moveTo>
                    <a:pt x="0" y="0"/>
                  </a:moveTo>
                  <a:lnTo>
                    <a:pt x="4415303" y="0"/>
                  </a:lnTo>
                  <a:lnTo>
                    <a:pt x="4415303" y="4415303"/>
                  </a:lnTo>
                  <a:lnTo>
                    <a:pt x="0" y="441530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4" id="4"/>
            <p:cNvGrpSpPr>
              <a:grpSpLocks noChangeAspect="true"/>
            </p:cNvGrpSpPr>
            <p:nvPr/>
          </p:nvGrpSpPr>
          <p:grpSpPr>
            <a:xfrm rot="0">
              <a:off x="227284" y="232905"/>
              <a:ext cx="3960735" cy="3960720"/>
              <a:chOff x="0" y="0"/>
              <a:chExt cx="6350000" cy="6349975"/>
            </a:xfrm>
          </p:grpSpPr>
          <p:sp>
            <p:nvSpPr>
              <p:cNvPr name="Freeform 5" id="5"/>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l="-56606" t="-5265" r="-5265" b="-56606"/>
                </a:stretch>
              </a:blipFill>
            </p:spPr>
          </p:sp>
        </p:grpSp>
        <p:sp>
          <p:nvSpPr>
            <p:cNvPr name="Freeform 6" id="6"/>
            <p:cNvSpPr/>
            <p:nvPr/>
          </p:nvSpPr>
          <p:spPr>
            <a:xfrm flipH="false" flipV="false" rot="0">
              <a:off x="5643310" y="5613"/>
              <a:ext cx="4409691" cy="4409691"/>
            </a:xfrm>
            <a:custGeom>
              <a:avLst/>
              <a:gdLst/>
              <a:ahLst/>
              <a:cxnLst/>
              <a:rect r="r" b="b" t="t" l="l"/>
              <a:pathLst>
                <a:path h="4409691" w="4409691">
                  <a:moveTo>
                    <a:pt x="0" y="0"/>
                  </a:moveTo>
                  <a:lnTo>
                    <a:pt x="4409691" y="0"/>
                  </a:lnTo>
                  <a:lnTo>
                    <a:pt x="4409691" y="4409690"/>
                  </a:lnTo>
                  <a:lnTo>
                    <a:pt x="0" y="440969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7" id="7"/>
            <p:cNvGrpSpPr>
              <a:grpSpLocks noChangeAspect="true"/>
            </p:cNvGrpSpPr>
            <p:nvPr/>
          </p:nvGrpSpPr>
          <p:grpSpPr>
            <a:xfrm rot="0">
              <a:off x="5870305" y="232616"/>
              <a:ext cx="3955701" cy="3955685"/>
              <a:chOff x="0" y="0"/>
              <a:chExt cx="6350000" cy="6349975"/>
            </a:xfrm>
          </p:grpSpPr>
          <p:sp>
            <p:nvSpPr>
              <p:cNvPr name="Freeform 8" id="8"/>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5"/>
                <a:stretch>
                  <a:fillRect l="-92838" t="0" r="-25136" b="-45052"/>
                </a:stretch>
              </a:blipFill>
            </p:spPr>
          </p:sp>
        </p:grpSp>
        <p:sp>
          <p:nvSpPr>
            <p:cNvPr name="Freeform 9" id="9"/>
            <p:cNvSpPr/>
            <p:nvPr/>
          </p:nvSpPr>
          <p:spPr>
            <a:xfrm flipH="false" flipV="false" rot="0">
              <a:off x="11281007" y="5613"/>
              <a:ext cx="4415303" cy="4415303"/>
            </a:xfrm>
            <a:custGeom>
              <a:avLst/>
              <a:gdLst/>
              <a:ahLst/>
              <a:cxnLst/>
              <a:rect r="r" b="b" t="t" l="l"/>
              <a:pathLst>
                <a:path h="4415303" w="4415303">
                  <a:moveTo>
                    <a:pt x="0" y="0"/>
                  </a:moveTo>
                  <a:lnTo>
                    <a:pt x="4415303" y="0"/>
                  </a:lnTo>
                  <a:lnTo>
                    <a:pt x="4415303" y="4415303"/>
                  </a:lnTo>
                  <a:lnTo>
                    <a:pt x="0" y="441530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10" id="10"/>
            <p:cNvGrpSpPr>
              <a:grpSpLocks noChangeAspect="true"/>
            </p:cNvGrpSpPr>
            <p:nvPr/>
          </p:nvGrpSpPr>
          <p:grpSpPr>
            <a:xfrm rot="0">
              <a:off x="11508291" y="232905"/>
              <a:ext cx="3960735" cy="3960720"/>
              <a:chOff x="0" y="0"/>
              <a:chExt cx="6350000" cy="6349975"/>
            </a:xfrm>
          </p:grpSpPr>
          <p:sp>
            <p:nvSpPr>
              <p:cNvPr name="Freeform 11" id="11"/>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6"/>
                <a:stretch>
                  <a:fillRect l="-9012" t="0" r="-9012" b="0"/>
                </a:stretch>
              </a:blipFill>
            </p:spPr>
          </p:sp>
        </p:grpSp>
      </p:grpSp>
      <p:sp>
        <p:nvSpPr>
          <p:cNvPr name="TextBox 12" id="12"/>
          <p:cNvSpPr txBox="true"/>
          <p:nvPr/>
        </p:nvSpPr>
        <p:spPr>
          <a:xfrm rot="0">
            <a:off x="6402122" y="2855115"/>
            <a:ext cx="11202404" cy="2724179"/>
          </a:xfrm>
          <a:prstGeom prst="rect">
            <a:avLst/>
          </a:prstGeom>
        </p:spPr>
        <p:txBody>
          <a:bodyPr anchor="t" rtlCol="false" tIns="0" lIns="0" bIns="0" rIns="0">
            <a:spAutoFit/>
          </a:bodyPr>
          <a:lstStyle/>
          <a:p>
            <a:pPr algn="ctr">
              <a:lnSpc>
                <a:spcPts val="11023"/>
              </a:lnSpc>
            </a:pPr>
            <a:r>
              <a:rPr lang="en-US" sz="7873" b="true">
                <a:solidFill>
                  <a:srgbClr val="BBC8D1"/>
                </a:solidFill>
                <a:latin typeface="Open Sans Bold"/>
                <a:ea typeface="Open Sans Bold"/>
                <a:cs typeface="Open Sans Bold"/>
                <a:sym typeface="Open Sans Bold"/>
              </a:rPr>
              <a:t>PRADINIS UGDYMAS</a:t>
            </a:r>
          </a:p>
          <a:p>
            <a:pPr algn="ctr">
              <a:lnSpc>
                <a:spcPts val="11023"/>
              </a:lnSpc>
            </a:pPr>
          </a:p>
        </p:txBody>
      </p:sp>
      <p:grpSp>
        <p:nvGrpSpPr>
          <p:cNvPr name="Group 13" id="13"/>
          <p:cNvGrpSpPr/>
          <p:nvPr/>
        </p:nvGrpSpPr>
        <p:grpSpPr>
          <a:xfrm rot="0">
            <a:off x="711954" y="-439438"/>
            <a:ext cx="5027826" cy="11165875"/>
            <a:chOff x="0" y="0"/>
            <a:chExt cx="952585" cy="2115515"/>
          </a:xfrm>
        </p:grpSpPr>
        <p:sp>
          <p:nvSpPr>
            <p:cNvPr name="Freeform 14" id="14"/>
            <p:cNvSpPr/>
            <p:nvPr/>
          </p:nvSpPr>
          <p:spPr>
            <a:xfrm flipH="false" flipV="false" rot="0">
              <a:off x="0" y="0"/>
              <a:ext cx="952584" cy="2115515"/>
            </a:xfrm>
            <a:custGeom>
              <a:avLst/>
              <a:gdLst/>
              <a:ahLst/>
              <a:cxnLst/>
              <a:rect r="r" b="b" t="t" l="l"/>
              <a:pathLst>
                <a:path h="2115515" w="952584">
                  <a:moveTo>
                    <a:pt x="0" y="0"/>
                  </a:moveTo>
                  <a:lnTo>
                    <a:pt x="952584" y="0"/>
                  </a:lnTo>
                  <a:lnTo>
                    <a:pt x="952584" y="2115515"/>
                  </a:lnTo>
                  <a:lnTo>
                    <a:pt x="0" y="2115515"/>
                  </a:lnTo>
                  <a:close/>
                </a:path>
              </a:pathLst>
            </a:custGeom>
            <a:solidFill>
              <a:srgbClr val="BECCD4">
                <a:alpha val="70980"/>
              </a:srgbClr>
            </a:solidFill>
          </p:spPr>
        </p:sp>
      </p:grpSp>
      <p:sp>
        <p:nvSpPr>
          <p:cNvPr name="Freeform 15" id="15"/>
          <p:cNvSpPr/>
          <p:nvPr/>
        </p:nvSpPr>
        <p:spPr>
          <a:xfrm flipH="false" flipV="false" rot="0">
            <a:off x="522812" y="762145"/>
            <a:ext cx="5406110" cy="8272175"/>
          </a:xfrm>
          <a:custGeom>
            <a:avLst/>
            <a:gdLst/>
            <a:ahLst/>
            <a:cxnLst/>
            <a:rect r="r" b="b" t="t" l="l"/>
            <a:pathLst>
              <a:path h="8272175" w="5406110">
                <a:moveTo>
                  <a:pt x="0" y="0"/>
                </a:moveTo>
                <a:lnTo>
                  <a:pt x="5406110" y="0"/>
                </a:lnTo>
                <a:lnTo>
                  <a:pt x="5406110" y="8272175"/>
                </a:lnTo>
                <a:lnTo>
                  <a:pt x="0" y="8272175"/>
                </a:lnTo>
                <a:lnTo>
                  <a:pt x="0" y="0"/>
                </a:lnTo>
                <a:close/>
              </a:path>
            </a:pathLst>
          </a:custGeom>
          <a:blipFill>
            <a:blip r:embed="rId7"/>
            <a:stretch>
              <a:fillRect l="0" t="0" r="0" b="0"/>
            </a:stretch>
          </a:blipFill>
        </p:spPr>
      </p:sp>
    </p:spTree>
  </p:cSld>
  <p:clrMapOvr>
    <a:masterClrMapping/>
  </p:clrMapOvr>
  <p:transition spd="fast">
    <p:fade/>
  </p:transition>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343D5A"/>
        </a:solidFill>
      </p:bgPr>
    </p:bg>
    <p:spTree>
      <p:nvGrpSpPr>
        <p:cNvPr id="1" name=""/>
        <p:cNvGrpSpPr/>
        <p:nvPr/>
      </p:nvGrpSpPr>
      <p:grpSpPr>
        <a:xfrm>
          <a:off x="0" y="0"/>
          <a:ext cx="0" cy="0"/>
          <a:chOff x="0" y="0"/>
          <a:chExt cx="0" cy="0"/>
        </a:xfrm>
      </p:grpSpPr>
      <p:sp>
        <p:nvSpPr>
          <p:cNvPr name="Freeform 2" id="2"/>
          <p:cNvSpPr/>
          <p:nvPr/>
        </p:nvSpPr>
        <p:spPr>
          <a:xfrm flipH="false" flipV="false" rot="0">
            <a:off x="0" y="-1525778"/>
            <a:ext cx="20012719" cy="13338555"/>
          </a:xfrm>
          <a:custGeom>
            <a:avLst/>
            <a:gdLst/>
            <a:ahLst/>
            <a:cxnLst/>
            <a:rect r="r" b="b" t="t" l="l"/>
            <a:pathLst>
              <a:path h="13338555" w="20012719">
                <a:moveTo>
                  <a:pt x="0" y="0"/>
                </a:moveTo>
                <a:lnTo>
                  <a:pt x="20012719" y="0"/>
                </a:lnTo>
                <a:lnTo>
                  <a:pt x="20012719" y="13338556"/>
                </a:lnTo>
                <a:lnTo>
                  <a:pt x="0" y="13338556"/>
                </a:lnTo>
                <a:lnTo>
                  <a:pt x="0" y="0"/>
                </a:lnTo>
                <a:close/>
              </a:path>
            </a:pathLst>
          </a:custGeom>
          <a:blipFill>
            <a:blip r:embed="rId2">
              <a:alphaModFix amt="38000"/>
            </a:blip>
            <a:stretch>
              <a:fillRect l="0" t="0" r="0" b="0"/>
            </a:stretch>
          </a:blipFill>
        </p:spPr>
      </p:sp>
      <p:grpSp>
        <p:nvGrpSpPr>
          <p:cNvPr name="Group 3" id="3"/>
          <p:cNvGrpSpPr/>
          <p:nvPr/>
        </p:nvGrpSpPr>
        <p:grpSpPr>
          <a:xfrm rot="0">
            <a:off x="6117208" y="4898232"/>
            <a:ext cx="11772233" cy="3315687"/>
            <a:chOff x="0" y="0"/>
            <a:chExt cx="15696310" cy="4420916"/>
          </a:xfrm>
        </p:grpSpPr>
        <p:sp>
          <p:nvSpPr>
            <p:cNvPr name="Freeform 4" id="4"/>
            <p:cNvSpPr/>
            <p:nvPr/>
          </p:nvSpPr>
          <p:spPr>
            <a:xfrm flipH="false" flipV="false" rot="0">
              <a:off x="0" y="0"/>
              <a:ext cx="4415303" cy="4415303"/>
            </a:xfrm>
            <a:custGeom>
              <a:avLst/>
              <a:gdLst/>
              <a:ahLst/>
              <a:cxnLst/>
              <a:rect r="r" b="b" t="t" l="l"/>
              <a:pathLst>
                <a:path h="4415303" w="4415303">
                  <a:moveTo>
                    <a:pt x="0" y="0"/>
                  </a:moveTo>
                  <a:lnTo>
                    <a:pt x="4415303" y="0"/>
                  </a:lnTo>
                  <a:lnTo>
                    <a:pt x="4415303" y="4415303"/>
                  </a:lnTo>
                  <a:lnTo>
                    <a:pt x="0" y="441530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5" id="5"/>
            <p:cNvGrpSpPr>
              <a:grpSpLocks noChangeAspect="true"/>
            </p:cNvGrpSpPr>
            <p:nvPr/>
          </p:nvGrpSpPr>
          <p:grpSpPr>
            <a:xfrm rot="0">
              <a:off x="227284" y="232905"/>
              <a:ext cx="3960735" cy="3960720"/>
              <a:chOff x="0" y="0"/>
              <a:chExt cx="6350000" cy="6349975"/>
            </a:xfrm>
          </p:grpSpPr>
          <p:sp>
            <p:nvSpPr>
              <p:cNvPr name="Freeform 6" id="6"/>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5"/>
                <a:stretch>
                  <a:fillRect l="-56606" t="-5265" r="-5265" b="-56606"/>
                </a:stretch>
              </a:blipFill>
            </p:spPr>
          </p:sp>
        </p:grpSp>
        <p:sp>
          <p:nvSpPr>
            <p:cNvPr name="Freeform 7" id="7"/>
            <p:cNvSpPr/>
            <p:nvPr/>
          </p:nvSpPr>
          <p:spPr>
            <a:xfrm flipH="false" flipV="false" rot="0">
              <a:off x="5643310" y="5613"/>
              <a:ext cx="4409691" cy="4409691"/>
            </a:xfrm>
            <a:custGeom>
              <a:avLst/>
              <a:gdLst/>
              <a:ahLst/>
              <a:cxnLst/>
              <a:rect r="r" b="b" t="t" l="l"/>
              <a:pathLst>
                <a:path h="4409691" w="4409691">
                  <a:moveTo>
                    <a:pt x="0" y="0"/>
                  </a:moveTo>
                  <a:lnTo>
                    <a:pt x="4409691" y="0"/>
                  </a:lnTo>
                  <a:lnTo>
                    <a:pt x="4409691" y="4409690"/>
                  </a:lnTo>
                  <a:lnTo>
                    <a:pt x="0" y="440969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8" id="8"/>
            <p:cNvGrpSpPr>
              <a:grpSpLocks noChangeAspect="true"/>
            </p:cNvGrpSpPr>
            <p:nvPr/>
          </p:nvGrpSpPr>
          <p:grpSpPr>
            <a:xfrm rot="0">
              <a:off x="5870305" y="232616"/>
              <a:ext cx="3955701" cy="3955685"/>
              <a:chOff x="0" y="0"/>
              <a:chExt cx="6350000" cy="6349975"/>
            </a:xfrm>
          </p:grpSpPr>
          <p:sp>
            <p:nvSpPr>
              <p:cNvPr name="Freeform 9" id="9"/>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6"/>
                <a:stretch>
                  <a:fillRect l="-92838" t="0" r="-25136" b="-45052"/>
                </a:stretch>
              </a:blipFill>
            </p:spPr>
          </p:sp>
        </p:grpSp>
        <p:sp>
          <p:nvSpPr>
            <p:cNvPr name="Freeform 10" id="10"/>
            <p:cNvSpPr/>
            <p:nvPr/>
          </p:nvSpPr>
          <p:spPr>
            <a:xfrm flipH="false" flipV="false" rot="0">
              <a:off x="11281007" y="5613"/>
              <a:ext cx="4415303" cy="4415303"/>
            </a:xfrm>
            <a:custGeom>
              <a:avLst/>
              <a:gdLst/>
              <a:ahLst/>
              <a:cxnLst/>
              <a:rect r="r" b="b" t="t" l="l"/>
              <a:pathLst>
                <a:path h="4415303" w="4415303">
                  <a:moveTo>
                    <a:pt x="0" y="0"/>
                  </a:moveTo>
                  <a:lnTo>
                    <a:pt x="4415303" y="0"/>
                  </a:lnTo>
                  <a:lnTo>
                    <a:pt x="4415303" y="4415303"/>
                  </a:lnTo>
                  <a:lnTo>
                    <a:pt x="0" y="4415303"/>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11" id="11"/>
            <p:cNvGrpSpPr>
              <a:grpSpLocks noChangeAspect="true"/>
            </p:cNvGrpSpPr>
            <p:nvPr/>
          </p:nvGrpSpPr>
          <p:grpSpPr>
            <a:xfrm rot="0">
              <a:off x="11508291" y="232905"/>
              <a:ext cx="3960735" cy="3960720"/>
              <a:chOff x="0" y="0"/>
              <a:chExt cx="6350000" cy="6349975"/>
            </a:xfrm>
          </p:grpSpPr>
          <p:sp>
            <p:nvSpPr>
              <p:cNvPr name="Freeform 12" id="12"/>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9"/>
                <a:stretch>
                  <a:fillRect l="-9012" t="0" r="-9012" b="0"/>
                </a:stretch>
              </a:blipFill>
            </p:spPr>
          </p:sp>
        </p:grpSp>
      </p:grpSp>
      <p:sp>
        <p:nvSpPr>
          <p:cNvPr name="TextBox 13" id="13"/>
          <p:cNvSpPr txBox="true"/>
          <p:nvPr/>
        </p:nvSpPr>
        <p:spPr>
          <a:xfrm rot="0">
            <a:off x="6402122" y="2855115"/>
            <a:ext cx="11202404" cy="2724179"/>
          </a:xfrm>
          <a:prstGeom prst="rect">
            <a:avLst/>
          </a:prstGeom>
        </p:spPr>
        <p:txBody>
          <a:bodyPr anchor="t" rtlCol="false" tIns="0" lIns="0" bIns="0" rIns="0">
            <a:spAutoFit/>
          </a:bodyPr>
          <a:lstStyle/>
          <a:p>
            <a:pPr algn="ctr">
              <a:lnSpc>
                <a:spcPts val="11023"/>
              </a:lnSpc>
            </a:pPr>
            <a:r>
              <a:rPr lang="en-US" sz="7873" b="true">
                <a:solidFill>
                  <a:srgbClr val="BBC8D1"/>
                </a:solidFill>
                <a:latin typeface="Open Sans Bold"/>
                <a:ea typeface="Open Sans Bold"/>
                <a:cs typeface="Open Sans Bold"/>
                <a:sym typeface="Open Sans Bold"/>
              </a:rPr>
              <a:t>PRADINIS UGDYMAS</a:t>
            </a:r>
          </a:p>
          <a:p>
            <a:pPr algn="ctr">
              <a:lnSpc>
                <a:spcPts val="11023"/>
              </a:lnSpc>
            </a:pPr>
          </a:p>
        </p:txBody>
      </p:sp>
      <p:grpSp>
        <p:nvGrpSpPr>
          <p:cNvPr name="Group 14" id="14"/>
          <p:cNvGrpSpPr/>
          <p:nvPr/>
        </p:nvGrpSpPr>
        <p:grpSpPr>
          <a:xfrm rot="0">
            <a:off x="711954" y="-439438"/>
            <a:ext cx="5027826" cy="11165875"/>
            <a:chOff x="0" y="0"/>
            <a:chExt cx="952585" cy="2115515"/>
          </a:xfrm>
        </p:grpSpPr>
        <p:sp>
          <p:nvSpPr>
            <p:cNvPr name="Freeform 15" id="15"/>
            <p:cNvSpPr/>
            <p:nvPr/>
          </p:nvSpPr>
          <p:spPr>
            <a:xfrm flipH="false" flipV="false" rot="0">
              <a:off x="0" y="0"/>
              <a:ext cx="952584" cy="2115515"/>
            </a:xfrm>
            <a:custGeom>
              <a:avLst/>
              <a:gdLst/>
              <a:ahLst/>
              <a:cxnLst/>
              <a:rect r="r" b="b" t="t" l="l"/>
              <a:pathLst>
                <a:path h="2115515" w="952584">
                  <a:moveTo>
                    <a:pt x="0" y="0"/>
                  </a:moveTo>
                  <a:lnTo>
                    <a:pt x="952584" y="0"/>
                  </a:lnTo>
                  <a:lnTo>
                    <a:pt x="952584" y="2115515"/>
                  </a:lnTo>
                  <a:lnTo>
                    <a:pt x="0" y="2115515"/>
                  </a:lnTo>
                  <a:close/>
                </a:path>
              </a:pathLst>
            </a:custGeom>
            <a:solidFill>
              <a:srgbClr val="BECCD4">
                <a:alpha val="70980"/>
              </a:srgbClr>
            </a:solidFill>
          </p:spPr>
        </p:sp>
      </p:grpSp>
      <p:sp>
        <p:nvSpPr>
          <p:cNvPr name="Freeform 16" id="16"/>
          <p:cNvSpPr/>
          <p:nvPr/>
        </p:nvSpPr>
        <p:spPr>
          <a:xfrm flipH="false" flipV="false" rot="0">
            <a:off x="522812" y="762145"/>
            <a:ext cx="5406110" cy="8272175"/>
          </a:xfrm>
          <a:custGeom>
            <a:avLst/>
            <a:gdLst/>
            <a:ahLst/>
            <a:cxnLst/>
            <a:rect r="r" b="b" t="t" l="l"/>
            <a:pathLst>
              <a:path h="8272175" w="5406110">
                <a:moveTo>
                  <a:pt x="0" y="0"/>
                </a:moveTo>
                <a:lnTo>
                  <a:pt x="5406110" y="0"/>
                </a:lnTo>
                <a:lnTo>
                  <a:pt x="5406110" y="8272175"/>
                </a:lnTo>
                <a:lnTo>
                  <a:pt x="0" y="8272175"/>
                </a:lnTo>
                <a:lnTo>
                  <a:pt x="0" y="0"/>
                </a:lnTo>
                <a:close/>
              </a:path>
            </a:pathLst>
          </a:custGeom>
          <a:blipFill>
            <a:blip r:embed="rId10"/>
            <a:stretch>
              <a:fillRect l="0" t="0" r="0" b="0"/>
            </a:stretch>
          </a:blipFill>
        </p:spPr>
      </p:sp>
    </p:spTree>
  </p:cSld>
  <p:clrMapOvr>
    <a:masterClrMapping/>
  </p:clrMapOvr>
  <p:transition spd="fast">
    <p:wipe dir="l"/>
  </p:transition>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343D5A"/>
        </a:solidFill>
      </p:bgPr>
    </p:bg>
    <p:spTree>
      <p:nvGrpSpPr>
        <p:cNvPr id="1" name=""/>
        <p:cNvGrpSpPr/>
        <p:nvPr/>
      </p:nvGrpSpPr>
      <p:grpSpPr>
        <a:xfrm>
          <a:off x="0" y="0"/>
          <a:ext cx="0" cy="0"/>
          <a:chOff x="0" y="0"/>
          <a:chExt cx="0" cy="0"/>
        </a:xfrm>
      </p:grpSpPr>
      <p:grpSp>
        <p:nvGrpSpPr>
          <p:cNvPr name="Group 2" id="2"/>
          <p:cNvGrpSpPr/>
          <p:nvPr/>
        </p:nvGrpSpPr>
        <p:grpSpPr>
          <a:xfrm rot="0">
            <a:off x="6117208" y="4898232"/>
            <a:ext cx="11772233" cy="3315687"/>
            <a:chOff x="0" y="0"/>
            <a:chExt cx="15696310" cy="4420916"/>
          </a:xfrm>
        </p:grpSpPr>
        <p:sp>
          <p:nvSpPr>
            <p:cNvPr name="Freeform 3" id="3"/>
            <p:cNvSpPr/>
            <p:nvPr/>
          </p:nvSpPr>
          <p:spPr>
            <a:xfrm flipH="false" flipV="false" rot="0">
              <a:off x="0" y="0"/>
              <a:ext cx="4415303" cy="4415303"/>
            </a:xfrm>
            <a:custGeom>
              <a:avLst/>
              <a:gdLst/>
              <a:ahLst/>
              <a:cxnLst/>
              <a:rect r="r" b="b" t="t" l="l"/>
              <a:pathLst>
                <a:path h="4415303" w="4415303">
                  <a:moveTo>
                    <a:pt x="0" y="0"/>
                  </a:moveTo>
                  <a:lnTo>
                    <a:pt x="4415303" y="0"/>
                  </a:lnTo>
                  <a:lnTo>
                    <a:pt x="4415303" y="4415303"/>
                  </a:lnTo>
                  <a:lnTo>
                    <a:pt x="0" y="441530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4" id="4"/>
            <p:cNvGrpSpPr>
              <a:grpSpLocks noChangeAspect="true"/>
            </p:cNvGrpSpPr>
            <p:nvPr/>
          </p:nvGrpSpPr>
          <p:grpSpPr>
            <a:xfrm rot="0">
              <a:off x="227284" y="232905"/>
              <a:ext cx="3960735" cy="3960720"/>
              <a:chOff x="0" y="0"/>
              <a:chExt cx="6350000" cy="6349975"/>
            </a:xfrm>
          </p:grpSpPr>
          <p:sp>
            <p:nvSpPr>
              <p:cNvPr name="Freeform 5" id="5"/>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l="0" t="0" r="0" b="0"/>
                </a:stretch>
              </a:blipFill>
            </p:spPr>
          </p:sp>
        </p:grpSp>
        <p:sp>
          <p:nvSpPr>
            <p:cNvPr name="Freeform 6" id="6"/>
            <p:cNvSpPr/>
            <p:nvPr/>
          </p:nvSpPr>
          <p:spPr>
            <a:xfrm flipH="false" flipV="false" rot="0">
              <a:off x="5643310" y="5613"/>
              <a:ext cx="4409691" cy="4409691"/>
            </a:xfrm>
            <a:custGeom>
              <a:avLst/>
              <a:gdLst/>
              <a:ahLst/>
              <a:cxnLst/>
              <a:rect r="r" b="b" t="t" l="l"/>
              <a:pathLst>
                <a:path h="4409691" w="4409691">
                  <a:moveTo>
                    <a:pt x="0" y="0"/>
                  </a:moveTo>
                  <a:lnTo>
                    <a:pt x="4409691" y="0"/>
                  </a:lnTo>
                  <a:lnTo>
                    <a:pt x="4409691" y="4409690"/>
                  </a:lnTo>
                  <a:lnTo>
                    <a:pt x="0" y="440969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7" id="7"/>
            <p:cNvGrpSpPr>
              <a:grpSpLocks noChangeAspect="true"/>
            </p:cNvGrpSpPr>
            <p:nvPr/>
          </p:nvGrpSpPr>
          <p:grpSpPr>
            <a:xfrm rot="0">
              <a:off x="5870305" y="232616"/>
              <a:ext cx="3955701" cy="3955685"/>
              <a:chOff x="0" y="0"/>
              <a:chExt cx="6350000" cy="6349975"/>
            </a:xfrm>
          </p:grpSpPr>
          <p:sp>
            <p:nvSpPr>
              <p:cNvPr name="Freeform 8" id="8"/>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5"/>
                <a:stretch>
                  <a:fillRect l="-18622" t="-19509" r="-16849" b="-15962"/>
                </a:stretch>
              </a:blipFill>
            </p:spPr>
          </p:sp>
        </p:grpSp>
        <p:sp>
          <p:nvSpPr>
            <p:cNvPr name="Freeform 9" id="9"/>
            <p:cNvSpPr/>
            <p:nvPr/>
          </p:nvSpPr>
          <p:spPr>
            <a:xfrm flipH="false" flipV="false" rot="0">
              <a:off x="11281007" y="5613"/>
              <a:ext cx="4415303" cy="4415303"/>
            </a:xfrm>
            <a:custGeom>
              <a:avLst/>
              <a:gdLst/>
              <a:ahLst/>
              <a:cxnLst/>
              <a:rect r="r" b="b" t="t" l="l"/>
              <a:pathLst>
                <a:path h="4415303" w="4415303">
                  <a:moveTo>
                    <a:pt x="0" y="0"/>
                  </a:moveTo>
                  <a:lnTo>
                    <a:pt x="4415303" y="0"/>
                  </a:lnTo>
                  <a:lnTo>
                    <a:pt x="4415303" y="4415303"/>
                  </a:lnTo>
                  <a:lnTo>
                    <a:pt x="0" y="441530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10" id="10"/>
            <p:cNvGrpSpPr>
              <a:grpSpLocks noChangeAspect="true"/>
            </p:cNvGrpSpPr>
            <p:nvPr/>
          </p:nvGrpSpPr>
          <p:grpSpPr>
            <a:xfrm rot="0">
              <a:off x="11508291" y="232905"/>
              <a:ext cx="3960735" cy="3960720"/>
              <a:chOff x="0" y="0"/>
              <a:chExt cx="6350000" cy="6349975"/>
            </a:xfrm>
          </p:grpSpPr>
          <p:sp>
            <p:nvSpPr>
              <p:cNvPr name="Freeform 11" id="11"/>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6"/>
                <a:stretch>
                  <a:fillRect l="0" t="0" r="0" b="0"/>
                </a:stretch>
              </a:blipFill>
            </p:spPr>
          </p:sp>
        </p:grpSp>
      </p:grpSp>
      <p:sp>
        <p:nvSpPr>
          <p:cNvPr name="TextBox 12" id="12"/>
          <p:cNvSpPr txBox="true"/>
          <p:nvPr/>
        </p:nvSpPr>
        <p:spPr>
          <a:xfrm rot="0">
            <a:off x="6402122" y="1329163"/>
            <a:ext cx="11202404" cy="4114829"/>
          </a:xfrm>
          <a:prstGeom prst="rect">
            <a:avLst/>
          </a:prstGeom>
        </p:spPr>
        <p:txBody>
          <a:bodyPr anchor="t" rtlCol="false" tIns="0" lIns="0" bIns="0" rIns="0">
            <a:spAutoFit/>
          </a:bodyPr>
          <a:lstStyle/>
          <a:p>
            <a:pPr algn="ctr">
              <a:lnSpc>
                <a:spcPts val="11023"/>
              </a:lnSpc>
            </a:pPr>
            <a:r>
              <a:rPr lang="en-US" sz="7873" b="true">
                <a:solidFill>
                  <a:srgbClr val="BBC8D1"/>
                </a:solidFill>
                <a:latin typeface="Open Sans Bold"/>
                <a:ea typeface="Open Sans Bold"/>
                <a:cs typeface="Open Sans Bold"/>
                <a:sym typeface="Open Sans Bold"/>
              </a:rPr>
              <a:t>PROGIMNAZINIS UGDYMAS</a:t>
            </a:r>
          </a:p>
          <a:p>
            <a:pPr algn="ctr">
              <a:lnSpc>
                <a:spcPts val="11023"/>
              </a:lnSpc>
            </a:pPr>
          </a:p>
        </p:txBody>
      </p:sp>
      <p:grpSp>
        <p:nvGrpSpPr>
          <p:cNvPr name="Group 13" id="13"/>
          <p:cNvGrpSpPr/>
          <p:nvPr/>
        </p:nvGrpSpPr>
        <p:grpSpPr>
          <a:xfrm rot="0">
            <a:off x="711954" y="-439438"/>
            <a:ext cx="5027826" cy="11165875"/>
            <a:chOff x="0" y="0"/>
            <a:chExt cx="952585" cy="2115515"/>
          </a:xfrm>
        </p:grpSpPr>
        <p:sp>
          <p:nvSpPr>
            <p:cNvPr name="Freeform 14" id="14"/>
            <p:cNvSpPr/>
            <p:nvPr/>
          </p:nvSpPr>
          <p:spPr>
            <a:xfrm flipH="false" flipV="false" rot="0">
              <a:off x="0" y="0"/>
              <a:ext cx="952584" cy="2115515"/>
            </a:xfrm>
            <a:custGeom>
              <a:avLst/>
              <a:gdLst/>
              <a:ahLst/>
              <a:cxnLst/>
              <a:rect r="r" b="b" t="t" l="l"/>
              <a:pathLst>
                <a:path h="2115515" w="952584">
                  <a:moveTo>
                    <a:pt x="0" y="0"/>
                  </a:moveTo>
                  <a:lnTo>
                    <a:pt x="952584" y="0"/>
                  </a:lnTo>
                  <a:lnTo>
                    <a:pt x="952584" y="2115515"/>
                  </a:lnTo>
                  <a:lnTo>
                    <a:pt x="0" y="2115515"/>
                  </a:lnTo>
                  <a:close/>
                </a:path>
              </a:pathLst>
            </a:custGeom>
            <a:solidFill>
              <a:srgbClr val="BECCD4">
                <a:alpha val="70980"/>
              </a:srgbClr>
            </a:solidFill>
          </p:spPr>
        </p:sp>
      </p:grpSp>
      <p:sp>
        <p:nvSpPr>
          <p:cNvPr name="Freeform 15" id="15"/>
          <p:cNvSpPr/>
          <p:nvPr/>
        </p:nvSpPr>
        <p:spPr>
          <a:xfrm flipH="false" flipV="false" rot="0">
            <a:off x="522812" y="762145"/>
            <a:ext cx="5406110" cy="8272175"/>
          </a:xfrm>
          <a:custGeom>
            <a:avLst/>
            <a:gdLst/>
            <a:ahLst/>
            <a:cxnLst/>
            <a:rect r="r" b="b" t="t" l="l"/>
            <a:pathLst>
              <a:path h="8272175" w="5406110">
                <a:moveTo>
                  <a:pt x="0" y="0"/>
                </a:moveTo>
                <a:lnTo>
                  <a:pt x="5406110" y="0"/>
                </a:lnTo>
                <a:lnTo>
                  <a:pt x="5406110" y="8272175"/>
                </a:lnTo>
                <a:lnTo>
                  <a:pt x="0" y="8272175"/>
                </a:lnTo>
                <a:lnTo>
                  <a:pt x="0" y="0"/>
                </a:lnTo>
                <a:close/>
              </a:path>
            </a:pathLst>
          </a:custGeom>
          <a:blipFill>
            <a:blip r:embed="rId7"/>
            <a:stretch>
              <a:fillRect l="0" t="0" r="0" b="0"/>
            </a:stretch>
          </a:blipFill>
        </p:spPr>
      </p:sp>
    </p:spTree>
  </p:cSld>
  <p:clrMapOvr>
    <a:masterClrMapping/>
  </p:clrMapOvr>
  <p:transition spd="fast">
    <p:wipe dir="l"/>
  </p:transition>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343D5A"/>
        </a:solidFill>
      </p:bgPr>
    </p:bg>
    <p:spTree>
      <p:nvGrpSpPr>
        <p:cNvPr id="1" name=""/>
        <p:cNvGrpSpPr/>
        <p:nvPr/>
      </p:nvGrpSpPr>
      <p:grpSpPr>
        <a:xfrm>
          <a:off x="0" y="0"/>
          <a:ext cx="0" cy="0"/>
          <a:chOff x="0" y="0"/>
          <a:chExt cx="0" cy="0"/>
        </a:xfrm>
      </p:grpSpPr>
      <p:grpSp>
        <p:nvGrpSpPr>
          <p:cNvPr name="Group 2" id="2"/>
          <p:cNvGrpSpPr/>
          <p:nvPr/>
        </p:nvGrpSpPr>
        <p:grpSpPr>
          <a:xfrm rot="0">
            <a:off x="3369316" y="1402810"/>
            <a:ext cx="11549368" cy="7560929"/>
            <a:chOff x="0" y="0"/>
            <a:chExt cx="15399157" cy="10081238"/>
          </a:xfrm>
        </p:grpSpPr>
        <p:sp>
          <p:nvSpPr>
            <p:cNvPr name="Freeform 3" id="3"/>
            <p:cNvSpPr/>
            <p:nvPr/>
          </p:nvSpPr>
          <p:spPr>
            <a:xfrm flipH="false" flipV="false" rot="0">
              <a:off x="5178259" y="0"/>
              <a:ext cx="4515785" cy="4515785"/>
            </a:xfrm>
            <a:custGeom>
              <a:avLst/>
              <a:gdLst/>
              <a:ahLst/>
              <a:cxnLst/>
              <a:rect r="r" b="b" t="t" l="l"/>
              <a:pathLst>
                <a:path h="4515785" w="4515785">
                  <a:moveTo>
                    <a:pt x="0" y="0"/>
                  </a:moveTo>
                  <a:lnTo>
                    <a:pt x="4515785" y="0"/>
                  </a:lnTo>
                  <a:lnTo>
                    <a:pt x="4515785" y="4515785"/>
                  </a:lnTo>
                  <a:lnTo>
                    <a:pt x="0" y="451578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4" id="4"/>
            <p:cNvGrpSpPr>
              <a:grpSpLocks noChangeAspect="true"/>
            </p:cNvGrpSpPr>
            <p:nvPr/>
          </p:nvGrpSpPr>
          <p:grpSpPr>
            <a:xfrm rot="0">
              <a:off x="5410716" y="232465"/>
              <a:ext cx="4050872" cy="4050856"/>
              <a:chOff x="0" y="0"/>
              <a:chExt cx="6350000" cy="6349975"/>
            </a:xfrm>
          </p:grpSpPr>
          <p:sp>
            <p:nvSpPr>
              <p:cNvPr name="Freeform 5" id="5"/>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l="0" t="0" r="0" b="0"/>
                </a:stretch>
              </a:blipFill>
            </p:spPr>
          </p:sp>
        </p:grpSp>
        <p:sp>
          <p:nvSpPr>
            <p:cNvPr name="TextBox 6" id="6"/>
            <p:cNvSpPr txBox="true"/>
            <p:nvPr/>
          </p:nvSpPr>
          <p:spPr>
            <a:xfrm rot="0">
              <a:off x="0" y="6583502"/>
              <a:ext cx="15399157" cy="3497736"/>
            </a:xfrm>
            <a:prstGeom prst="rect">
              <a:avLst/>
            </a:prstGeom>
          </p:spPr>
          <p:txBody>
            <a:bodyPr anchor="t" rtlCol="false" tIns="0" lIns="0" bIns="0" rIns="0">
              <a:spAutoFit/>
            </a:bodyPr>
            <a:lstStyle/>
            <a:p>
              <a:pPr algn="ctr">
                <a:lnSpc>
                  <a:spcPts val="4205"/>
                </a:lnSpc>
              </a:pPr>
            </a:p>
            <a:p>
              <a:pPr algn="ctr">
                <a:lnSpc>
                  <a:spcPts val="4205"/>
                </a:lnSpc>
              </a:pPr>
              <a:r>
                <a:rPr lang="en-US" sz="3003" b="true">
                  <a:solidFill>
                    <a:srgbClr val="BBC8D1"/>
                  </a:solidFill>
                  <a:latin typeface="Open Sans Bold"/>
                  <a:ea typeface="Open Sans Bold"/>
                  <a:cs typeface="Open Sans Bold"/>
                  <a:sym typeface="Open Sans Bold"/>
                </a:rPr>
                <a:t>„Siekiu ne tik pačių aukščiausių mokinių akademinių pasiekimų, bet ir stengiuosi ugdyti dorą, išsilavinusią, tolerantišką, kūrybišką asmenybę, gebančią sėkmingai gyventi sparčiai besikeičiančioje visuomenėje.“</a:t>
              </a:r>
            </a:p>
          </p:txBody>
        </p:sp>
        <p:sp>
          <p:nvSpPr>
            <p:cNvPr name="TextBox 7" id="7"/>
            <p:cNvSpPr txBox="true"/>
            <p:nvPr/>
          </p:nvSpPr>
          <p:spPr>
            <a:xfrm rot="0">
              <a:off x="468928" y="4643749"/>
              <a:ext cx="14461300" cy="1441748"/>
            </a:xfrm>
            <a:prstGeom prst="rect">
              <a:avLst/>
            </a:prstGeom>
          </p:spPr>
          <p:txBody>
            <a:bodyPr anchor="t" rtlCol="false" tIns="0" lIns="0" bIns="0" rIns="0">
              <a:spAutoFit/>
            </a:bodyPr>
            <a:lstStyle/>
            <a:p>
              <a:pPr algn="ctr">
                <a:lnSpc>
                  <a:spcPts val="9161"/>
                </a:lnSpc>
              </a:pPr>
              <a:r>
                <a:rPr lang="en-US" sz="6543" b="true">
                  <a:solidFill>
                    <a:srgbClr val="FFFFFF"/>
                  </a:solidFill>
                  <a:latin typeface="Open Sans Bold"/>
                  <a:ea typeface="Open Sans Bold"/>
                  <a:cs typeface="Open Sans Bold"/>
                  <a:sym typeface="Open Sans Bold"/>
                </a:rPr>
                <a:t>Edita Gervetauskaitė</a:t>
              </a:r>
            </a:p>
          </p:txBody>
        </p:sp>
        <p:sp>
          <p:nvSpPr>
            <p:cNvPr name="TextBox 8" id="8"/>
            <p:cNvSpPr txBox="true"/>
            <p:nvPr/>
          </p:nvSpPr>
          <p:spPr>
            <a:xfrm rot="0">
              <a:off x="3950771" y="6280136"/>
              <a:ext cx="7497614" cy="663883"/>
            </a:xfrm>
            <a:prstGeom prst="rect">
              <a:avLst/>
            </a:prstGeom>
          </p:spPr>
          <p:txBody>
            <a:bodyPr anchor="t" rtlCol="false" tIns="0" lIns="0" bIns="0" rIns="0">
              <a:spAutoFit/>
            </a:bodyPr>
            <a:lstStyle/>
            <a:p>
              <a:pPr algn="ctr">
                <a:lnSpc>
                  <a:spcPts val="4205"/>
                </a:lnSpc>
              </a:pPr>
              <a:r>
                <a:rPr lang="en-US" sz="3003">
                  <a:solidFill>
                    <a:srgbClr val="FFFFFF"/>
                  </a:solidFill>
                  <a:latin typeface="Open Sans"/>
                  <a:ea typeface="Open Sans"/>
                  <a:cs typeface="Open Sans"/>
                  <a:sym typeface="Open Sans"/>
                </a:rPr>
                <a:t>Vilniaus Sietuvos progimnazija</a:t>
              </a:r>
            </a:p>
          </p:txBody>
        </p:sp>
      </p:grpSp>
      <p:sp>
        <p:nvSpPr>
          <p:cNvPr name="Freeform 9" id="9"/>
          <p:cNvSpPr/>
          <p:nvPr/>
        </p:nvSpPr>
        <p:spPr>
          <a:xfrm flipH="false" flipV="false" rot="5400000">
            <a:off x="12955460" y="-345867"/>
            <a:ext cx="4986673" cy="5678406"/>
          </a:xfrm>
          <a:custGeom>
            <a:avLst/>
            <a:gdLst/>
            <a:ahLst/>
            <a:cxnLst/>
            <a:rect r="r" b="b" t="t" l="l"/>
            <a:pathLst>
              <a:path h="5678406" w="4986673">
                <a:moveTo>
                  <a:pt x="0" y="0"/>
                </a:moveTo>
                <a:lnTo>
                  <a:pt x="4986673" y="0"/>
                </a:lnTo>
                <a:lnTo>
                  <a:pt x="4986673" y="5678407"/>
                </a:lnTo>
                <a:lnTo>
                  <a:pt x="0" y="567840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10" id="10"/>
          <p:cNvGrpSpPr/>
          <p:nvPr/>
        </p:nvGrpSpPr>
        <p:grpSpPr>
          <a:xfrm rot="0">
            <a:off x="6243420" y="-677952"/>
            <a:ext cx="6888389" cy="1356420"/>
            <a:chOff x="0" y="0"/>
            <a:chExt cx="3095767" cy="609600"/>
          </a:xfrm>
        </p:grpSpPr>
        <p:sp>
          <p:nvSpPr>
            <p:cNvPr name="Freeform 11" id="11"/>
            <p:cNvSpPr/>
            <p:nvPr/>
          </p:nvSpPr>
          <p:spPr>
            <a:xfrm flipH="false" flipV="false" rot="0">
              <a:off x="0" y="0"/>
              <a:ext cx="3095767" cy="609600"/>
            </a:xfrm>
            <a:custGeom>
              <a:avLst/>
              <a:gdLst/>
              <a:ahLst/>
              <a:cxnLst/>
              <a:rect r="r" b="b" t="t" l="l"/>
              <a:pathLst>
                <a:path h="609600" w="3095767">
                  <a:moveTo>
                    <a:pt x="203200" y="0"/>
                  </a:moveTo>
                  <a:lnTo>
                    <a:pt x="3095767" y="0"/>
                  </a:lnTo>
                  <a:lnTo>
                    <a:pt x="2892567" y="609600"/>
                  </a:lnTo>
                  <a:lnTo>
                    <a:pt x="0" y="609600"/>
                  </a:lnTo>
                  <a:lnTo>
                    <a:pt x="203200" y="0"/>
                  </a:lnTo>
                  <a:close/>
                </a:path>
              </a:pathLst>
            </a:custGeom>
            <a:solidFill>
              <a:srgbClr val="4C5574"/>
            </a:solidFill>
          </p:spPr>
        </p:sp>
        <p:sp>
          <p:nvSpPr>
            <p:cNvPr name="TextBox 12" id="12"/>
            <p:cNvSpPr txBox="true"/>
            <p:nvPr/>
          </p:nvSpPr>
          <p:spPr>
            <a:xfrm>
              <a:off x="101600" y="-28575"/>
              <a:ext cx="2892567" cy="638175"/>
            </a:xfrm>
            <a:prstGeom prst="rect">
              <a:avLst/>
            </a:prstGeom>
          </p:spPr>
          <p:txBody>
            <a:bodyPr anchor="ctr" rtlCol="false" tIns="50800" lIns="50800" bIns="50800" rIns="50800"/>
            <a:lstStyle/>
            <a:p>
              <a:pPr algn="ctr">
                <a:lnSpc>
                  <a:spcPts val="2079"/>
                </a:lnSpc>
              </a:pPr>
            </a:p>
          </p:txBody>
        </p:sp>
      </p:gr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343D5A"/>
        </a:solidFill>
      </p:bgPr>
    </p:bg>
    <p:spTree>
      <p:nvGrpSpPr>
        <p:cNvPr id="1" name=""/>
        <p:cNvGrpSpPr/>
        <p:nvPr/>
      </p:nvGrpSpPr>
      <p:grpSpPr>
        <a:xfrm>
          <a:off x="0" y="0"/>
          <a:ext cx="0" cy="0"/>
          <a:chOff x="0" y="0"/>
          <a:chExt cx="0" cy="0"/>
        </a:xfrm>
      </p:grpSpPr>
      <p:sp>
        <p:nvSpPr>
          <p:cNvPr name="Freeform 2" id="2"/>
          <p:cNvSpPr/>
          <p:nvPr/>
        </p:nvSpPr>
        <p:spPr>
          <a:xfrm flipH="false" flipV="false" rot="0">
            <a:off x="7253011" y="1637585"/>
            <a:ext cx="3386839" cy="3386839"/>
          </a:xfrm>
          <a:custGeom>
            <a:avLst/>
            <a:gdLst/>
            <a:ahLst/>
            <a:cxnLst/>
            <a:rect r="r" b="b" t="t" l="l"/>
            <a:pathLst>
              <a:path h="3386839" w="3386839">
                <a:moveTo>
                  <a:pt x="0" y="0"/>
                </a:moveTo>
                <a:lnTo>
                  <a:pt x="3386838" y="0"/>
                </a:lnTo>
                <a:lnTo>
                  <a:pt x="3386838" y="3386839"/>
                </a:lnTo>
                <a:lnTo>
                  <a:pt x="0" y="338683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a:grpSpLocks noChangeAspect="true"/>
          </p:cNvGrpSpPr>
          <p:nvPr/>
        </p:nvGrpSpPr>
        <p:grpSpPr>
          <a:xfrm rot="0">
            <a:off x="7427353" y="1811934"/>
            <a:ext cx="3038154" cy="3038142"/>
            <a:chOff x="0" y="0"/>
            <a:chExt cx="6350000" cy="6349975"/>
          </a:xfrm>
        </p:grpSpPr>
        <p:sp>
          <p:nvSpPr>
            <p:cNvPr name="Freeform 4" id="4"/>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l="0" t="0" r="0" b="0"/>
              </a:stretch>
            </a:blipFill>
          </p:spPr>
        </p:sp>
      </p:grpSp>
      <p:sp>
        <p:nvSpPr>
          <p:cNvPr name="TextBox 5" id="5"/>
          <p:cNvSpPr txBox="true"/>
          <p:nvPr/>
        </p:nvSpPr>
        <p:spPr>
          <a:xfrm rot="0">
            <a:off x="3369316" y="7152058"/>
            <a:ext cx="11549368" cy="2106242"/>
          </a:xfrm>
          <a:prstGeom prst="rect">
            <a:avLst/>
          </a:prstGeom>
        </p:spPr>
        <p:txBody>
          <a:bodyPr anchor="t" rtlCol="false" tIns="0" lIns="0" bIns="0" rIns="0">
            <a:spAutoFit/>
          </a:bodyPr>
          <a:lstStyle/>
          <a:p>
            <a:pPr algn="ctr">
              <a:lnSpc>
                <a:spcPts val="4205"/>
              </a:lnSpc>
            </a:pPr>
            <a:r>
              <a:rPr lang="en-US" sz="3003" b="true">
                <a:solidFill>
                  <a:srgbClr val="BBC8D1"/>
                </a:solidFill>
                <a:latin typeface="Open Sans Bold"/>
                <a:ea typeface="Open Sans Bold"/>
                <a:cs typeface="Open Sans Bold"/>
                <a:sym typeface="Open Sans Bold"/>
              </a:rPr>
              <a:t>„Suprantu, kad mano taikomi teatrinio ugdymo metodai yra veiksmingi, kai matau, kaip mokiniai aktyviai įsitraukia į kūrybinį procesą ir pradeda atskleisti savo gebėjimus ne tik scenoje, bet ir kasdieninėse situacijose.“</a:t>
            </a:r>
          </a:p>
        </p:txBody>
      </p:sp>
      <p:sp>
        <p:nvSpPr>
          <p:cNvPr name="TextBox 6" id="6"/>
          <p:cNvSpPr txBox="true"/>
          <p:nvPr/>
        </p:nvSpPr>
        <p:spPr>
          <a:xfrm rot="0">
            <a:off x="3721012" y="5089441"/>
            <a:ext cx="10845975" cy="1112268"/>
          </a:xfrm>
          <a:prstGeom prst="rect">
            <a:avLst/>
          </a:prstGeom>
        </p:spPr>
        <p:txBody>
          <a:bodyPr anchor="t" rtlCol="false" tIns="0" lIns="0" bIns="0" rIns="0">
            <a:spAutoFit/>
          </a:bodyPr>
          <a:lstStyle/>
          <a:p>
            <a:pPr algn="ctr">
              <a:lnSpc>
                <a:spcPts val="9161"/>
              </a:lnSpc>
            </a:pPr>
            <a:r>
              <a:rPr lang="en-US" sz="6543" b="true">
                <a:solidFill>
                  <a:srgbClr val="FFFFFF"/>
                </a:solidFill>
                <a:latin typeface="Open Sans Bold"/>
                <a:ea typeface="Open Sans Bold"/>
                <a:cs typeface="Open Sans Bold"/>
                <a:sym typeface="Open Sans Bold"/>
              </a:rPr>
              <a:t>Karolis Makauskas</a:t>
            </a:r>
          </a:p>
        </p:txBody>
      </p:sp>
      <p:sp>
        <p:nvSpPr>
          <p:cNvPr name="TextBox 7" id="7"/>
          <p:cNvSpPr txBox="true"/>
          <p:nvPr/>
        </p:nvSpPr>
        <p:spPr>
          <a:xfrm rot="0">
            <a:off x="5543109" y="6335058"/>
            <a:ext cx="7201782" cy="512200"/>
          </a:xfrm>
          <a:prstGeom prst="rect">
            <a:avLst/>
          </a:prstGeom>
        </p:spPr>
        <p:txBody>
          <a:bodyPr anchor="t" rtlCol="false" tIns="0" lIns="0" bIns="0" rIns="0">
            <a:spAutoFit/>
          </a:bodyPr>
          <a:lstStyle/>
          <a:p>
            <a:pPr algn="ctr">
              <a:lnSpc>
                <a:spcPts val="4205"/>
              </a:lnSpc>
            </a:pPr>
            <a:r>
              <a:rPr lang="en-US" sz="3003">
                <a:solidFill>
                  <a:srgbClr val="FFFFFF"/>
                </a:solidFill>
                <a:latin typeface="Open Sans"/>
                <a:ea typeface="Open Sans"/>
                <a:cs typeface="Open Sans"/>
                <a:sym typeface="Open Sans"/>
              </a:rPr>
              <a:t>Klaipėdos Simono Dacho progimnazija</a:t>
            </a:r>
          </a:p>
        </p:txBody>
      </p:sp>
      <p:sp>
        <p:nvSpPr>
          <p:cNvPr name="Freeform 8" id="8"/>
          <p:cNvSpPr/>
          <p:nvPr/>
        </p:nvSpPr>
        <p:spPr>
          <a:xfrm flipH="false" flipV="false" rot="5400000">
            <a:off x="12955460" y="-345867"/>
            <a:ext cx="4986673" cy="5678406"/>
          </a:xfrm>
          <a:custGeom>
            <a:avLst/>
            <a:gdLst/>
            <a:ahLst/>
            <a:cxnLst/>
            <a:rect r="r" b="b" t="t" l="l"/>
            <a:pathLst>
              <a:path h="5678406" w="4986673">
                <a:moveTo>
                  <a:pt x="0" y="0"/>
                </a:moveTo>
                <a:lnTo>
                  <a:pt x="4986673" y="0"/>
                </a:lnTo>
                <a:lnTo>
                  <a:pt x="4986673" y="5678407"/>
                </a:lnTo>
                <a:lnTo>
                  <a:pt x="0" y="567840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9" id="9"/>
          <p:cNvGrpSpPr/>
          <p:nvPr/>
        </p:nvGrpSpPr>
        <p:grpSpPr>
          <a:xfrm rot="0">
            <a:off x="6243420" y="-677952"/>
            <a:ext cx="6888389" cy="1356420"/>
            <a:chOff x="0" y="0"/>
            <a:chExt cx="3095767" cy="609600"/>
          </a:xfrm>
        </p:grpSpPr>
        <p:sp>
          <p:nvSpPr>
            <p:cNvPr name="Freeform 10" id="10"/>
            <p:cNvSpPr/>
            <p:nvPr/>
          </p:nvSpPr>
          <p:spPr>
            <a:xfrm flipH="false" flipV="false" rot="0">
              <a:off x="0" y="0"/>
              <a:ext cx="3095767" cy="609600"/>
            </a:xfrm>
            <a:custGeom>
              <a:avLst/>
              <a:gdLst/>
              <a:ahLst/>
              <a:cxnLst/>
              <a:rect r="r" b="b" t="t" l="l"/>
              <a:pathLst>
                <a:path h="609600" w="3095767">
                  <a:moveTo>
                    <a:pt x="203200" y="0"/>
                  </a:moveTo>
                  <a:lnTo>
                    <a:pt x="3095767" y="0"/>
                  </a:lnTo>
                  <a:lnTo>
                    <a:pt x="2892567" y="609600"/>
                  </a:lnTo>
                  <a:lnTo>
                    <a:pt x="0" y="609600"/>
                  </a:lnTo>
                  <a:lnTo>
                    <a:pt x="203200" y="0"/>
                  </a:lnTo>
                  <a:close/>
                </a:path>
              </a:pathLst>
            </a:custGeom>
            <a:solidFill>
              <a:srgbClr val="4C5574"/>
            </a:solidFill>
          </p:spPr>
        </p:sp>
        <p:sp>
          <p:nvSpPr>
            <p:cNvPr name="TextBox 11" id="11"/>
            <p:cNvSpPr txBox="true"/>
            <p:nvPr/>
          </p:nvSpPr>
          <p:spPr>
            <a:xfrm>
              <a:off x="101600" y="-28575"/>
              <a:ext cx="2892567" cy="638175"/>
            </a:xfrm>
            <a:prstGeom prst="rect">
              <a:avLst/>
            </a:prstGeom>
          </p:spPr>
          <p:txBody>
            <a:bodyPr anchor="ctr" rtlCol="false" tIns="50800" lIns="50800" bIns="50800" rIns="50800"/>
            <a:lstStyle/>
            <a:p>
              <a:pPr algn="ctr">
                <a:lnSpc>
                  <a:spcPts val="2079"/>
                </a:lnSpc>
              </a:pPr>
            </a:p>
          </p:txBody>
        </p:sp>
      </p:gr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343D5A"/>
        </a:solidFill>
      </p:bgPr>
    </p:bg>
    <p:spTree>
      <p:nvGrpSpPr>
        <p:cNvPr id="1" name=""/>
        <p:cNvGrpSpPr/>
        <p:nvPr/>
      </p:nvGrpSpPr>
      <p:grpSpPr>
        <a:xfrm>
          <a:off x="0" y="0"/>
          <a:ext cx="0" cy="0"/>
          <a:chOff x="0" y="0"/>
          <a:chExt cx="0" cy="0"/>
        </a:xfrm>
      </p:grpSpPr>
      <p:grpSp>
        <p:nvGrpSpPr>
          <p:cNvPr name="Group 2" id="2"/>
          <p:cNvGrpSpPr/>
          <p:nvPr/>
        </p:nvGrpSpPr>
        <p:grpSpPr>
          <a:xfrm rot="0">
            <a:off x="3369316" y="1402810"/>
            <a:ext cx="11549368" cy="8092276"/>
            <a:chOff x="0" y="0"/>
            <a:chExt cx="15399157" cy="10789701"/>
          </a:xfrm>
        </p:grpSpPr>
        <p:sp>
          <p:nvSpPr>
            <p:cNvPr name="Freeform 3" id="3"/>
            <p:cNvSpPr/>
            <p:nvPr/>
          </p:nvSpPr>
          <p:spPr>
            <a:xfrm flipH="false" flipV="false" rot="0">
              <a:off x="5178259" y="0"/>
              <a:ext cx="4515785" cy="4515785"/>
            </a:xfrm>
            <a:custGeom>
              <a:avLst/>
              <a:gdLst/>
              <a:ahLst/>
              <a:cxnLst/>
              <a:rect r="r" b="b" t="t" l="l"/>
              <a:pathLst>
                <a:path h="4515785" w="4515785">
                  <a:moveTo>
                    <a:pt x="0" y="0"/>
                  </a:moveTo>
                  <a:lnTo>
                    <a:pt x="4515785" y="0"/>
                  </a:lnTo>
                  <a:lnTo>
                    <a:pt x="4515785" y="4515785"/>
                  </a:lnTo>
                  <a:lnTo>
                    <a:pt x="0" y="451578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4" id="4"/>
            <p:cNvGrpSpPr>
              <a:grpSpLocks noChangeAspect="true"/>
            </p:cNvGrpSpPr>
            <p:nvPr/>
          </p:nvGrpSpPr>
          <p:grpSpPr>
            <a:xfrm rot="0">
              <a:off x="5410716" y="232465"/>
              <a:ext cx="4050872" cy="4050856"/>
              <a:chOff x="0" y="0"/>
              <a:chExt cx="6350000" cy="6349975"/>
            </a:xfrm>
          </p:grpSpPr>
          <p:sp>
            <p:nvSpPr>
              <p:cNvPr name="Freeform 5" id="5"/>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l="-26845" t="-25979" r="-25113" b="-25979"/>
                </a:stretch>
              </a:blipFill>
            </p:spPr>
          </p:sp>
        </p:grpSp>
        <p:sp>
          <p:nvSpPr>
            <p:cNvPr name="TextBox 6" id="6"/>
            <p:cNvSpPr txBox="true"/>
            <p:nvPr/>
          </p:nvSpPr>
          <p:spPr>
            <a:xfrm rot="0">
              <a:off x="0" y="6583502"/>
              <a:ext cx="15399157" cy="4206199"/>
            </a:xfrm>
            <a:prstGeom prst="rect">
              <a:avLst/>
            </a:prstGeom>
          </p:spPr>
          <p:txBody>
            <a:bodyPr anchor="t" rtlCol="false" tIns="0" lIns="0" bIns="0" rIns="0">
              <a:spAutoFit/>
            </a:bodyPr>
            <a:lstStyle/>
            <a:p>
              <a:pPr algn="ctr">
                <a:lnSpc>
                  <a:spcPts val="4205"/>
                </a:lnSpc>
              </a:pPr>
            </a:p>
            <a:p>
              <a:pPr algn="ctr">
                <a:lnSpc>
                  <a:spcPts val="4205"/>
                </a:lnSpc>
              </a:pPr>
              <a:r>
                <a:rPr lang="en-US" sz="3003" b="true">
                  <a:solidFill>
                    <a:srgbClr val="BBC8D1"/>
                  </a:solidFill>
                  <a:latin typeface="Open Sans Bold"/>
                  <a:ea typeface="Open Sans Bold"/>
                  <a:cs typeface="Open Sans Bold"/>
                  <a:sym typeface="Open Sans Bold"/>
                </a:rPr>
                <a:t>„Mano tikslas yra kūrybingo, gebančio kritiškai mąstyti ir vertinti žmogaus ugdymas. Stengiuosi sukurti mokymosi aplinką, skatinančią besimokančiųjų veiklą, jų sumanymų atsiradimą ir mano pasiūlytos veiklos savitą plėtojimą, padedantį konstruoti žinias.“</a:t>
              </a:r>
            </a:p>
          </p:txBody>
        </p:sp>
        <p:sp>
          <p:nvSpPr>
            <p:cNvPr name="TextBox 7" id="7"/>
            <p:cNvSpPr txBox="true"/>
            <p:nvPr/>
          </p:nvSpPr>
          <p:spPr>
            <a:xfrm rot="0">
              <a:off x="468928" y="4643749"/>
              <a:ext cx="14461300" cy="1441748"/>
            </a:xfrm>
            <a:prstGeom prst="rect">
              <a:avLst/>
            </a:prstGeom>
          </p:spPr>
          <p:txBody>
            <a:bodyPr anchor="t" rtlCol="false" tIns="0" lIns="0" bIns="0" rIns="0">
              <a:spAutoFit/>
            </a:bodyPr>
            <a:lstStyle/>
            <a:p>
              <a:pPr algn="ctr">
                <a:lnSpc>
                  <a:spcPts val="9161"/>
                </a:lnSpc>
              </a:pPr>
              <a:r>
                <a:rPr lang="en-US" sz="6543" b="true">
                  <a:solidFill>
                    <a:srgbClr val="FFFFFF"/>
                  </a:solidFill>
                  <a:latin typeface="Open Sans Bold"/>
                  <a:ea typeface="Open Sans Bold"/>
                  <a:cs typeface="Open Sans Bold"/>
                  <a:sym typeface="Open Sans Bold"/>
                </a:rPr>
                <a:t>Kristina Stonytė</a:t>
              </a:r>
            </a:p>
          </p:txBody>
        </p:sp>
        <p:sp>
          <p:nvSpPr>
            <p:cNvPr name="TextBox 8" id="8"/>
            <p:cNvSpPr txBox="true"/>
            <p:nvPr/>
          </p:nvSpPr>
          <p:spPr>
            <a:xfrm rot="0">
              <a:off x="3950771" y="6280136"/>
              <a:ext cx="7497614" cy="663883"/>
            </a:xfrm>
            <a:prstGeom prst="rect">
              <a:avLst/>
            </a:prstGeom>
          </p:spPr>
          <p:txBody>
            <a:bodyPr anchor="t" rtlCol="false" tIns="0" lIns="0" bIns="0" rIns="0">
              <a:spAutoFit/>
            </a:bodyPr>
            <a:lstStyle/>
            <a:p>
              <a:pPr algn="ctr">
                <a:lnSpc>
                  <a:spcPts val="4205"/>
                </a:lnSpc>
              </a:pPr>
              <a:r>
                <a:rPr lang="en-US" sz="3003">
                  <a:solidFill>
                    <a:srgbClr val="FFFFFF"/>
                  </a:solidFill>
                  <a:latin typeface="Open Sans"/>
                  <a:ea typeface="Open Sans"/>
                  <a:cs typeface="Open Sans"/>
                  <a:sym typeface="Open Sans"/>
                </a:rPr>
                <a:t>Klaipėdos Vitės progimnazija</a:t>
              </a:r>
            </a:p>
          </p:txBody>
        </p:sp>
      </p:grpSp>
      <p:sp>
        <p:nvSpPr>
          <p:cNvPr name="Freeform 9" id="9"/>
          <p:cNvSpPr/>
          <p:nvPr/>
        </p:nvSpPr>
        <p:spPr>
          <a:xfrm flipH="false" flipV="false" rot="5400000">
            <a:off x="12955460" y="-345867"/>
            <a:ext cx="4986673" cy="5678406"/>
          </a:xfrm>
          <a:custGeom>
            <a:avLst/>
            <a:gdLst/>
            <a:ahLst/>
            <a:cxnLst/>
            <a:rect r="r" b="b" t="t" l="l"/>
            <a:pathLst>
              <a:path h="5678406" w="4986673">
                <a:moveTo>
                  <a:pt x="0" y="0"/>
                </a:moveTo>
                <a:lnTo>
                  <a:pt x="4986673" y="0"/>
                </a:lnTo>
                <a:lnTo>
                  <a:pt x="4986673" y="5678407"/>
                </a:lnTo>
                <a:lnTo>
                  <a:pt x="0" y="567840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10" id="10"/>
          <p:cNvGrpSpPr/>
          <p:nvPr/>
        </p:nvGrpSpPr>
        <p:grpSpPr>
          <a:xfrm rot="0">
            <a:off x="6243420" y="-677952"/>
            <a:ext cx="6888389" cy="1356420"/>
            <a:chOff x="0" y="0"/>
            <a:chExt cx="3095767" cy="609600"/>
          </a:xfrm>
        </p:grpSpPr>
        <p:sp>
          <p:nvSpPr>
            <p:cNvPr name="Freeform 11" id="11"/>
            <p:cNvSpPr/>
            <p:nvPr/>
          </p:nvSpPr>
          <p:spPr>
            <a:xfrm flipH="false" flipV="false" rot="0">
              <a:off x="0" y="0"/>
              <a:ext cx="3095767" cy="609600"/>
            </a:xfrm>
            <a:custGeom>
              <a:avLst/>
              <a:gdLst/>
              <a:ahLst/>
              <a:cxnLst/>
              <a:rect r="r" b="b" t="t" l="l"/>
              <a:pathLst>
                <a:path h="609600" w="3095767">
                  <a:moveTo>
                    <a:pt x="203200" y="0"/>
                  </a:moveTo>
                  <a:lnTo>
                    <a:pt x="3095767" y="0"/>
                  </a:lnTo>
                  <a:lnTo>
                    <a:pt x="2892567" y="609600"/>
                  </a:lnTo>
                  <a:lnTo>
                    <a:pt x="0" y="609600"/>
                  </a:lnTo>
                  <a:lnTo>
                    <a:pt x="203200" y="0"/>
                  </a:lnTo>
                  <a:close/>
                </a:path>
              </a:pathLst>
            </a:custGeom>
            <a:solidFill>
              <a:srgbClr val="4C5574"/>
            </a:solidFill>
          </p:spPr>
        </p:sp>
        <p:sp>
          <p:nvSpPr>
            <p:cNvPr name="TextBox 12" id="12"/>
            <p:cNvSpPr txBox="true"/>
            <p:nvPr/>
          </p:nvSpPr>
          <p:spPr>
            <a:xfrm>
              <a:off x="101600" y="-28575"/>
              <a:ext cx="2892567" cy="638175"/>
            </a:xfrm>
            <a:prstGeom prst="rect">
              <a:avLst/>
            </a:prstGeom>
          </p:spPr>
          <p:txBody>
            <a:bodyPr anchor="ctr" rtlCol="false" tIns="50800" lIns="50800" bIns="50800" rIns="50800"/>
            <a:lstStyle/>
            <a:p>
              <a:pPr algn="ctr">
                <a:lnSpc>
                  <a:spcPts val="2079"/>
                </a:lnSpc>
              </a:pPr>
            </a:p>
          </p:txBody>
        </p:sp>
      </p:gr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343D5A"/>
        </a:solidFill>
      </p:bgPr>
    </p:bg>
    <p:spTree>
      <p:nvGrpSpPr>
        <p:cNvPr id="1" name=""/>
        <p:cNvGrpSpPr/>
        <p:nvPr/>
      </p:nvGrpSpPr>
      <p:grpSpPr>
        <a:xfrm>
          <a:off x="0" y="0"/>
          <a:ext cx="0" cy="0"/>
          <a:chOff x="0" y="0"/>
          <a:chExt cx="0" cy="0"/>
        </a:xfrm>
      </p:grpSpPr>
      <p:grpSp>
        <p:nvGrpSpPr>
          <p:cNvPr name="Group 2" id="2"/>
          <p:cNvGrpSpPr/>
          <p:nvPr/>
        </p:nvGrpSpPr>
        <p:grpSpPr>
          <a:xfrm rot="0">
            <a:off x="6117208" y="4898232"/>
            <a:ext cx="11772233" cy="3315687"/>
            <a:chOff x="0" y="0"/>
            <a:chExt cx="15696310" cy="4420916"/>
          </a:xfrm>
        </p:grpSpPr>
        <p:sp>
          <p:nvSpPr>
            <p:cNvPr name="Freeform 3" id="3"/>
            <p:cNvSpPr/>
            <p:nvPr/>
          </p:nvSpPr>
          <p:spPr>
            <a:xfrm flipH="false" flipV="false" rot="0">
              <a:off x="0" y="0"/>
              <a:ext cx="4415303" cy="4415303"/>
            </a:xfrm>
            <a:custGeom>
              <a:avLst/>
              <a:gdLst/>
              <a:ahLst/>
              <a:cxnLst/>
              <a:rect r="r" b="b" t="t" l="l"/>
              <a:pathLst>
                <a:path h="4415303" w="4415303">
                  <a:moveTo>
                    <a:pt x="0" y="0"/>
                  </a:moveTo>
                  <a:lnTo>
                    <a:pt x="4415303" y="0"/>
                  </a:lnTo>
                  <a:lnTo>
                    <a:pt x="4415303" y="4415303"/>
                  </a:lnTo>
                  <a:lnTo>
                    <a:pt x="0" y="441530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4" id="4"/>
            <p:cNvGrpSpPr>
              <a:grpSpLocks noChangeAspect="true"/>
            </p:cNvGrpSpPr>
            <p:nvPr/>
          </p:nvGrpSpPr>
          <p:grpSpPr>
            <a:xfrm rot="0">
              <a:off x="227284" y="232905"/>
              <a:ext cx="3960735" cy="3960720"/>
              <a:chOff x="0" y="0"/>
              <a:chExt cx="6350000" cy="6349975"/>
            </a:xfrm>
          </p:grpSpPr>
          <p:sp>
            <p:nvSpPr>
              <p:cNvPr name="Freeform 5" id="5"/>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l="0" t="0" r="0" b="0"/>
                </a:stretch>
              </a:blipFill>
            </p:spPr>
          </p:sp>
        </p:grpSp>
        <p:sp>
          <p:nvSpPr>
            <p:cNvPr name="Freeform 6" id="6"/>
            <p:cNvSpPr/>
            <p:nvPr/>
          </p:nvSpPr>
          <p:spPr>
            <a:xfrm flipH="false" flipV="false" rot="0">
              <a:off x="5643310" y="5613"/>
              <a:ext cx="4409691" cy="4409691"/>
            </a:xfrm>
            <a:custGeom>
              <a:avLst/>
              <a:gdLst/>
              <a:ahLst/>
              <a:cxnLst/>
              <a:rect r="r" b="b" t="t" l="l"/>
              <a:pathLst>
                <a:path h="4409691" w="4409691">
                  <a:moveTo>
                    <a:pt x="0" y="0"/>
                  </a:moveTo>
                  <a:lnTo>
                    <a:pt x="4409691" y="0"/>
                  </a:lnTo>
                  <a:lnTo>
                    <a:pt x="4409691" y="4409690"/>
                  </a:lnTo>
                  <a:lnTo>
                    <a:pt x="0" y="440969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7" id="7"/>
            <p:cNvGrpSpPr>
              <a:grpSpLocks noChangeAspect="true"/>
            </p:cNvGrpSpPr>
            <p:nvPr/>
          </p:nvGrpSpPr>
          <p:grpSpPr>
            <a:xfrm rot="0">
              <a:off x="5870305" y="232616"/>
              <a:ext cx="3955701" cy="3955685"/>
              <a:chOff x="0" y="0"/>
              <a:chExt cx="6350000" cy="6349975"/>
            </a:xfrm>
          </p:grpSpPr>
          <p:sp>
            <p:nvSpPr>
              <p:cNvPr name="Freeform 8" id="8"/>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5"/>
                <a:stretch>
                  <a:fillRect l="-18622" t="-19509" r="-16849" b="-15962"/>
                </a:stretch>
              </a:blipFill>
            </p:spPr>
          </p:sp>
        </p:grpSp>
        <p:sp>
          <p:nvSpPr>
            <p:cNvPr name="Freeform 9" id="9"/>
            <p:cNvSpPr/>
            <p:nvPr/>
          </p:nvSpPr>
          <p:spPr>
            <a:xfrm flipH="false" flipV="false" rot="0">
              <a:off x="11281007" y="5613"/>
              <a:ext cx="4415303" cy="4415303"/>
            </a:xfrm>
            <a:custGeom>
              <a:avLst/>
              <a:gdLst/>
              <a:ahLst/>
              <a:cxnLst/>
              <a:rect r="r" b="b" t="t" l="l"/>
              <a:pathLst>
                <a:path h="4415303" w="4415303">
                  <a:moveTo>
                    <a:pt x="0" y="0"/>
                  </a:moveTo>
                  <a:lnTo>
                    <a:pt x="4415303" y="0"/>
                  </a:lnTo>
                  <a:lnTo>
                    <a:pt x="4415303" y="4415303"/>
                  </a:lnTo>
                  <a:lnTo>
                    <a:pt x="0" y="441530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10" id="10"/>
            <p:cNvGrpSpPr>
              <a:grpSpLocks noChangeAspect="true"/>
            </p:cNvGrpSpPr>
            <p:nvPr/>
          </p:nvGrpSpPr>
          <p:grpSpPr>
            <a:xfrm rot="0">
              <a:off x="11508291" y="232905"/>
              <a:ext cx="3960735" cy="3960720"/>
              <a:chOff x="0" y="0"/>
              <a:chExt cx="6350000" cy="6349975"/>
            </a:xfrm>
          </p:grpSpPr>
          <p:sp>
            <p:nvSpPr>
              <p:cNvPr name="Freeform 11" id="11"/>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6"/>
                <a:stretch>
                  <a:fillRect l="0" t="0" r="0" b="0"/>
                </a:stretch>
              </a:blipFill>
            </p:spPr>
          </p:sp>
        </p:grpSp>
      </p:grpSp>
      <p:sp>
        <p:nvSpPr>
          <p:cNvPr name="TextBox 12" id="12"/>
          <p:cNvSpPr txBox="true"/>
          <p:nvPr/>
        </p:nvSpPr>
        <p:spPr>
          <a:xfrm rot="0">
            <a:off x="6402122" y="1329163"/>
            <a:ext cx="11202404" cy="4114829"/>
          </a:xfrm>
          <a:prstGeom prst="rect">
            <a:avLst/>
          </a:prstGeom>
        </p:spPr>
        <p:txBody>
          <a:bodyPr anchor="t" rtlCol="false" tIns="0" lIns="0" bIns="0" rIns="0">
            <a:spAutoFit/>
          </a:bodyPr>
          <a:lstStyle/>
          <a:p>
            <a:pPr algn="ctr">
              <a:lnSpc>
                <a:spcPts val="11023"/>
              </a:lnSpc>
            </a:pPr>
            <a:r>
              <a:rPr lang="en-US" sz="7873" b="true">
                <a:solidFill>
                  <a:srgbClr val="BBC8D1"/>
                </a:solidFill>
                <a:latin typeface="Open Sans Bold"/>
                <a:ea typeface="Open Sans Bold"/>
                <a:cs typeface="Open Sans Bold"/>
                <a:sym typeface="Open Sans Bold"/>
              </a:rPr>
              <a:t>PROGIMNAZINIS UGDYMAS</a:t>
            </a:r>
          </a:p>
          <a:p>
            <a:pPr algn="ctr">
              <a:lnSpc>
                <a:spcPts val="11023"/>
              </a:lnSpc>
            </a:pPr>
          </a:p>
        </p:txBody>
      </p:sp>
      <p:grpSp>
        <p:nvGrpSpPr>
          <p:cNvPr name="Group 13" id="13"/>
          <p:cNvGrpSpPr/>
          <p:nvPr/>
        </p:nvGrpSpPr>
        <p:grpSpPr>
          <a:xfrm rot="0">
            <a:off x="711954" y="-439438"/>
            <a:ext cx="5027826" cy="11165875"/>
            <a:chOff x="0" y="0"/>
            <a:chExt cx="952585" cy="2115515"/>
          </a:xfrm>
        </p:grpSpPr>
        <p:sp>
          <p:nvSpPr>
            <p:cNvPr name="Freeform 14" id="14"/>
            <p:cNvSpPr/>
            <p:nvPr/>
          </p:nvSpPr>
          <p:spPr>
            <a:xfrm flipH="false" flipV="false" rot="0">
              <a:off x="0" y="0"/>
              <a:ext cx="952584" cy="2115515"/>
            </a:xfrm>
            <a:custGeom>
              <a:avLst/>
              <a:gdLst/>
              <a:ahLst/>
              <a:cxnLst/>
              <a:rect r="r" b="b" t="t" l="l"/>
              <a:pathLst>
                <a:path h="2115515" w="952584">
                  <a:moveTo>
                    <a:pt x="0" y="0"/>
                  </a:moveTo>
                  <a:lnTo>
                    <a:pt x="952584" y="0"/>
                  </a:lnTo>
                  <a:lnTo>
                    <a:pt x="952584" y="2115515"/>
                  </a:lnTo>
                  <a:lnTo>
                    <a:pt x="0" y="2115515"/>
                  </a:lnTo>
                  <a:close/>
                </a:path>
              </a:pathLst>
            </a:custGeom>
            <a:solidFill>
              <a:srgbClr val="BECCD4">
                <a:alpha val="70980"/>
              </a:srgbClr>
            </a:solidFill>
          </p:spPr>
        </p:sp>
      </p:grpSp>
      <p:sp>
        <p:nvSpPr>
          <p:cNvPr name="Freeform 15" id="15"/>
          <p:cNvSpPr/>
          <p:nvPr/>
        </p:nvSpPr>
        <p:spPr>
          <a:xfrm flipH="false" flipV="false" rot="0">
            <a:off x="522812" y="762145"/>
            <a:ext cx="5406110" cy="8272175"/>
          </a:xfrm>
          <a:custGeom>
            <a:avLst/>
            <a:gdLst/>
            <a:ahLst/>
            <a:cxnLst/>
            <a:rect r="r" b="b" t="t" l="l"/>
            <a:pathLst>
              <a:path h="8272175" w="5406110">
                <a:moveTo>
                  <a:pt x="0" y="0"/>
                </a:moveTo>
                <a:lnTo>
                  <a:pt x="5406110" y="0"/>
                </a:lnTo>
                <a:lnTo>
                  <a:pt x="5406110" y="8272175"/>
                </a:lnTo>
                <a:lnTo>
                  <a:pt x="0" y="8272175"/>
                </a:lnTo>
                <a:lnTo>
                  <a:pt x="0" y="0"/>
                </a:lnTo>
                <a:close/>
              </a:path>
            </a:pathLst>
          </a:custGeom>
          <a:blipFill>
            <a:blip r:embed="rId7"/>
            <a:stretch>
              <a:fillRect l="0" t="0" r="0" b="0"/>
            </a:stretch>
          </a:blipFill>
        </p:spPr>
      </p:sp>
    </p:spTree>
  </p:cSld>
  <p:clrMapOvr>
    <a:masterClrMapping/>
  </p:clrMapOvr>
  <p:transition spd="fast">
    <p:fade/>
  </p:transition>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343D5A"/>
        </a:solidFill>
      </p:bgPr>
    </p:bg>
    <p:spTree>
      <p:nvGrpSpPr>
        <p:cNvPr id="1" name=""/>
        <p:cNvGrpSpPr/>
        <p:nvPr/>
      </p:nvGrpSpPr>
      <p:grpSpPr>
        <a:xfrm>
          <a:off x="0" y="0"/>
          <a:ext cx="0" cy="0"/>
          <a:chOff x="0" y="0"/>
          <a:chExt cx="0" cy="0"/>
        </a:xfrm>
      </p:grpSpPr>
      <p:sp>
        <p:nvSpPr>
          <p:cNvPr name="Freeform 2" id="2"/>
          <p:cNvSpPr/>
          <p:nvPr/>
        </p:nvSpPr>
        <p:spPr>
          <a:xfrm flipH="false" flipV="false" rot="0">
            <a:off x="0" y="-1525778"/>
            <a:ext cx="20012719" cy="13338555"/>
          </a:xfrm>
          <a:custGeom>
            <a:avLst/>
            <a:gdLst/>
            <a:ahLst/>
            <a:cxnLst/>
            <a:rect r="r" b="b" t="t" l="l"/>
            <a:pathLst>
              <a:path h="13338555" w="20012719">
                <a:moveTo>
                  <a:pt x="0" y="0"/>
                </a:moveTo>
                <a:lnTo>
                  <a:pt x="20012719" y="0"/>
                </a:lnTo>
                <a:lnTo>
                  <a:pt x="20012719" y="13338556"/>
                </a:lnTo>
                <a:lnTo>
                  <a:pt x="0" y="13338556"/>
                </a:lnTo>
                <a:lnTo>
                  <a:pt x="0" y="0"/>
                </a:lnTo>
                <a:close/>
              </a:path>
            </a:pathLst>
          </a:custGeom>
          <a:blipFill>
            <a:blip r:embed="rId2">
              <a:alphaModFix amt="38000"/>
            </a:blip>
            <a:stretch>
              <a:fillRect l="0" t="0" r="0" b="0"/>
            </a:stretch>
          </a:blipFill>
        </p:spPr>
      </p:sp>
      <p:sp>
        <p:nvSpPr>
          <p:cNvPr name="Freeform 3" id="3"/>
          <p:cNvSpPr/>
          <p:nvPr/>
        </p:nvSpPr>
        <p:spPr>
          <a:xfrm flipH="false" flipV="false" rot="0">
            <a:off x="6117208" y="4898232"/>
            <a:ext cx="3311478" cy="3311478"/>
          </a:xfrm>
          <a:custGeom>
            <a:avLst/>
            <a:gdLst/>
            <a:ahLst/>
            <a:cxnLst/>
            <a:rect r="r" b="b" t="t" l="l"/>
            <a:pathLst>
              <a:path h="3311478" w="3311478">
                <a:moveTo>
                  <a:pt x="0" y="0"/>
                </a:moveTo>
                <a:lnTo>
                  <a:pt x="3311477" y="0"/>
                </a:lnTo>
                <a:lnTo>
                  <a:pt x="3311477" y="3311478"/>
                </a:lnTo>
                <a:lnTo>
                  <a:pt x="0" y="3311478"/>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4" id="4"/>
          <p:cNvGrpSpPr>
            <a:grpSpLocks noChangeAspect="true"/>
          </p:cNvGrpSpPr>
          <p:nvPr/>
        </p:nvGrpSpPr>
        <p:grpSpPr>
          <a:xfrm rot="0">
            <a:off x="6287671" y="5072911"/>
            <a:ext cx="2970552" cy="2970540"/>
            <a:chOff x="0" y="0"/>
            <a:chExt cx="6350000" cy="6349975"/>
          </a:xfrm>
        </p:grpSpPr>
        <p:sp>
          <p:nvSpPr>
            <p:cNvPr name="Freeform 5" id="5"/>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5"/>
              <a:stretch>
                <a:fillRect l="0" t="0" r="0" b="0"/>
              </a:stretch>
            </a:blipFill>
          </p:spPr>
        </p:sp>
      </p:grpSp>
      <p:sp>
        <p:nvSpPr>
          <p:cNvPr name="Freeform 6" id="6"/>
          <p:cNvSpPr/>
          <p:nvPr/>
        </p:nvSpPr>
        <p:spPr>
          <a:xfrm flipH="false" flipV="false" rot="0">
            <a:off x="10349690" y="4902442"/>
            <a:ext cx="3307268" cy="3307268"/>
          </a:xfrm>
          <a:custGeom>
            <a:avLst/>
            <a:gdLst/>
            <a:ahLst/>
            <a:cxnLst/>
            <a:rect r="r" b="b" t="t" l="l"/>
            <a:pathLst>
              <a:path h="3307268" w="3307268">
                <a:moveTo>
                  <a:pt x="0" y="0"/>
                </a:moveTo>
                <a:lnTo>
                  <a:pt x="3307268" y="0"/>
                </a:lnTo>
                <a:lnTo>
                  <a:pt x="3307268" y="3307268"/>
                </a:lnTo>
                <a:lnTo>
                  <a:pt x="0" y="330726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7" id="7"/>
          <p:cNvGrpSpPr>
            <a:grpSpLocks noChangeAspect="true"/>
          </p:cNvGrpSpPr>
          <p:nvPr/>
        </p:nvGrpSpPr>
        <p:grpSpPr>
          <a:xfrm rot="0">
            <a:off x="10519936" y="5072694"/>
            <a:ext cx="2966776" cy="2966764"/>
            <a:chOff x="0" y="0"/>
            <a:chExt cx="6350000" cy="6349975"/>
          </a:xfrm>
        </p:grpSpPr>
        <p:sp>
          <p:nvSpPr>
            <p:cNvPr name="Freeform 8" id="8"/>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8"/>
              <a:stretch>
                <a:fillRect l="-18622" t="-19509" r="-16849" b="-15962"/>
              </a:stretch>
            </a:blipFill>
          </p:spPr>
        </p:sp>
      </p:grpSp>
      <p:sp>
        <p:nvSpPr>
          <p:cNvPr name="Freeform 9" id="9"/>
          <p:cNvSpPr/>
          <p:nvPr/>
        </p:nvSpPr>
        <p:spPr>
          <a:xfrm flipH="false" flipV="false" rot="0">
            <a:off x="14577963" y="4902442"/>
            <a:ext cx="3311478" cy="3311478"/>
          </a:xfrm>
          <a:custGeom>
            <a:avLst/>
            <a:gdLst/>
            <a:ahLst/>
            <a:cxnLst/>
            <a:rect r="r" b="b" t="t" l="l"/>
            <a:pathLst>
              <a:path h="3311478" w="3311478">
                <a:moveTo>
                  <a:pt x="0" y="0"/>
                </a:moveTo>
                <a:lnTo>
                  <a:pt x="3311477" y="0"/>
                </a:lnTo>
                <a:lnTo>
                  <a:pt x="3311477" y="3311477"/>
                </a:lnTo>
                <a:lnTo>
                  <a:pt x="0" y="3311477"/>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10" id="10"/>
          <p:cNvGrpSpPr>
            <a:grpSpLocks noChangeAspect="true"/>
          </p:cNvGrpSpPr>
          <p:nvPr/>
        </p:nvGrpSpPr>
        <p:grpSpPr>
          <a:xfrm rot="0">
            <a:off x="14748426" y="5072911"/>
            <a:ext cx="2970552" cy="2970540"/>
            <a:chOff x="0" y="0"/>
            <a:chExt cx="6350000" cy="6349975"/>
          </a:xfrm>
        </p:grpSpPr>
        <p:sp>
          <p:nvSpPr>
            <p:cNvPr name="Freeform 11" id="11"/>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9"/>
              <a:stretch>
                <a:fillRect l="0" t="0" r="0" b="0"/>
              </a:stretch>
            </a:blipFill>
          </p:spPr>
        </p:sp>
      </p:grpSp>
      <p:sp>
        <p:nvSpPr>
          <p:cNvPr name="TextBox 12" id="12"/>
          <p:cNvSpPr txBox="true"/>
          <p:nvPr/>
        </p:nvSpPr>
        <p:spPr>
          <a:xfrm rot="0">
            <a:off x="6402122" y="1329163"/>
            <a:ext cx="11202404" cy="4114829"/>
          </a:xfrm>
          <a:prstGeom prst="rect">
            <a:avLst/>
          </a:prstGeom>
        </p:spPr>
        <p:txBody>
          <a:bodyPr anchor="t" rtlCol="false" tIns="0" lIns="0" bIns="0" rIns="0">
            <a:spAutoFit/>
          </a:bodyPr>
          <a:lstStyle/>
          <a:p>
            <a:pPr algn="ctr">
              <a:lnSpc>
                <a:spcPts val="11023"/>
              </a:lnSpc>
            </a:pPr>
            <a:r>
              <a:rPr lang="en-US" sz="7873" b="true">
                <a:solidFill>
                  <a:srgbClr val="BBC8D1"/>
                </a:solidFill>
                <a:latin typeface="Open Sans Bold"/>
                <a:ea typeface="Open Sans Bold"/>
                <a:cs typeface="Open Sans Bold"/>
                <a:sym typeface="Open Sans Bold"/>
              </a:rPr>
              <a:t>PROGIMNAZINIS UGDYMAS</a:t>
            </a:r>
          </a:p>
          <a:p>
            <a:pPr algn="ctr">
              <a:lnSpc>
                <a:spcPts val="11023"/>
              </a:lnSpc>
            </a:pPr>
          </a:p>
        </p:txBody>
      </p:sp>
      <p:grpSp>
        <p:nvGrpSpPr>
          <p:cNvPr name="Group 13" id="13"/>
          <p:cNvGrpSpPr/>
          <p:nvPr/>
        </p:nvGrpSpPr>
        <p:grpSpPr>
          <a:xfrm rot="0">
            <a:off x="711954" y="-439438"/>
            <a:ext cx="5027826" cy="11165875"/>
            <a:chOff x="0" y="0"/>
            <a:chExt cx="952585" cy="2115515"/>
          </a:xfrm>
        </p:grpSpPr>
        <p:sp>
          <p:nvSpPr>
            <p:cNvPr name="Freeform 14" id="14"/>
            <p:cNvSpPr/>
            <p:nvPr/>
          </p:nvSpPr>
          <p:spPr>
            <a:xfrm flipH="false" flipV="false" rot="0">
              <a:off x="0" y="0"/>
              <a:ext cx="952584" cy="2115515"/>
            </a:xfrm>
            <a:custGeom>
              <a:avLst/>
              <a:gdLst/>
              <a:ahLst/>
              <a:cxnLst/>
              <a:rect r="r" b="b" t="t" l="l"/>
              <a:pathLst>
                <a:path h="2115515" w="952584">
                  <a:moveTo>
                    <a:pt x="0" y="0"/>
                  </a:moveTo>
                  <a:lnTo>
                    <a:pt x="952584" y="0"/>
                  </a:lnTo>
                  <a:lnTo>
                    <a:pt x="952584" y="2115515"/>
                  </a:lnTo>
                  <a:lnTo>
                    <a:pt x="0" y="2115515"/>
                  </a:lnTo>
                  <a:close/>
                </a:path>
              </a:pathLst>
            </a:custGeom>
            <a:solidFill>
              <a:srgbClr val="BECCD4">
                <a:alpha val="70980"/>
              </a:srgbClr>
            </a:solidFill>
          </p:spPr>
        </p:sp>
      </p:grpSp>
      <p:sp>
        <p:nvSpPr>
          <p:cNvPr name="Freeform 15" id="15"/>
          <p:cNvSpPr/>
          <p:nvPr/>
        </p:nvSpPr>
        <p:spPr>
          <a:xfrm flipH="false" flipV="false" rot="0">
            <a:off x="522812" y="762145"/>
            <a:ext cx="5406110" cy="8272175"/>
          </a:xfrm>
          <a:custGeom>
            <a:avLst/>
            <a:gdLst/>
            <a:ahLst/>
            <a:cxnLst/>
            <a:rect r="r" b="b" t="t" l="l"/>
            <a:pathLst>
              <a:path h="8272175" w="5406110">
                <a:moveTo>
                  <a:pt x="0" y="0"/>
                </a:moveTo>
                <a:lnTo>
                  <a:pt x="5406110" y="0"/>
                </a:lnTo>
                <a:lnTo>
                  <a:pt x="5406110" y="8272175"/>
                </a:lnTo>
                <a:lnTo>
                  <a:pt x="0" y="8272175"/>
                </a:lnTo>
                <a:lnTo>
                  <a:pt x="0" y="0"/>
                </a:lnTo>
                <a:close/>
              </a:path>
            </a:pathLst>
          </a:custGeom>
          <a:blipFill>
            <a:blip r:embed="rId10"/>
            <a:stretch>
              <a:fillRect l="0" t="0" r="0" b="0"/>
            </a:stretch>
          </a:blipFill>
        </p:spPr>
      </p:sp>
    </p:spTree>
  </p:cSld>
  <p:clrMapOvr>
    <a:masterClrMapping/>
  </p:clrMapOvr>
  <p:transition spd="fast">
    <p:wipe dir="l"/>
  </p:transition>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343D5A"/>
        </a:solidFill>
      </p:bgPr>
    </p:bg>
    <p:spTree>
      <p:nvGrpSpPr>
        <p:cNvPr id="1" name=""/>
        <p:cNvGrpSpPr/>
        <p:nvPr/>
      </p:nvGrpSpPr>
      <p:grpSpPr>
        <a:xfrm>
          <a:off x="0" y="0"/>
          <a:ext cx="0" cy="0"/>
          <a:chOff x="0" y="0"/>
          <a:chExt cx="0" cy="0"/>
        </a:xfrm>
      </p:grpSpPr>
      <p:grpSp>
        <p:nvGrpSpPr>
          <p:cNvPr name="Group 2" id="2"/>
          <p:cNvGrpSpPr/>
          <p:nvPr/>
        </p:nvGrpSpPr>
        <p:grpSpPr>
          <a:xfrm rot="0">
            <a:off x="6117208" y="4898232"/>
            <a:ext cx="11772233" cy="3315687"/>
            <a:chOff x="0" y="0"/>
            <a:chExt cx="15696310" cy="4420916"/>
          </a:xfrm>
        </p:grpSpPr>
        <p:sp>
          <p:nvSpPr>
            <p:cNvPr name="Freeform 3" id="3"/>
            <p:cNvSpPr/>
            <p:nvPr/>
          </p:nvSpPr>
          <p:spPr>
            <a:xfrm flipH="false" flipV="false" rot="0">
              <a:off x="0" y="0"/>
              <a:ext cx="4415303" cy="4415303"/>
            </a:xfrm>
            <a:custGeom>
              <a:avLst/>
              <a:gdLst/>
              <a:ahLst/>
              <a:cxnLst/>
              <a:rect r="r" b="b" t="t" l="l"/>
              <a:pathLst>
                <a:path h="4415303" w="4415303">
                  <a:moveTo>
                    <a:pt x="0" y="0"/>
                  </a:moveTo>
                  <a:lnTo>
                    <a:pt x="4415303" y="0"/>
                  </a:lnTo>
                  <a:lnTo>
                    <a:pt x="4415303" y="4415303"/>
                  </a:lnTo>
                  <a:lnTo>
                    <a:pt x="0" y="441530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4" id="4"/>
            <p:cNvGrpSpPr>
              <a:grpSpLocks noChangeAspect="true"/>
            </p:cNvGrpSpPr>
            <p:nvPr/>
          </p:nvGrpSpPr>
          <p:grpSpPr>
            <a:xfrm rot="0">
              <a:off x="227284" y="232905"/>
              <a:ext cx="3960735" cy="3960720"/>
              <a:chOff x="0" y="0"/>
              <a:chExt cx="6350000" cy="6349975"/>
            </a:xfrm>
          </p:grpSpPr>
          <p:sp>
            <p:nvSpPr>
              <p:cNvPr name="Freeform 5" id="5"/>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l="-9742" t="-19928" r="-11070" b="-885"/>
                </a:stretch>
              </a:blipFill>
            </p:spPr>
          </p:sp>
        </p:grpSp>
        <p:sp>
          <p:nvSpPr>
            <p:cNvPr name="Freeform 6" id="6"/>
            <p:cNvSpPr/>
            <p:nvPr/>
          </p:nvSpPr>
          <p:spPr>
            <a:xfrm flipH="false" flipV="false" rot="0">
              <a:off x="5643310" y="5613"/>
              <a:ext cx="4409691" cy="4409691"/>
            </a:xfrm>
            <a:custGeom>
              <a:avLst/>
              <a:gdLst/>
              <a:ahLst/>
              <a:cxnLst/>
              <a:rect r="r" b="b" t="t" l="l"/>
              <a:pathLst>
                <a:path h="4409691" w="4409691">
                  <a:moveTo>
                    <a:pt x="0" y="0"/>
                  </a:moveTo>
                  <a:lnTo>
                    <a:pt x="4409691" y="0"/>
                  </a:lnTo>
                  <a:lnTo>
                    <a:pt x="4409691" y="4409690"/>
                  </a:lnTo>
                  <a:lnTo>
                    <a:pt x="0" y="440969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7" id="7"/>
            <p:cNvGrpSpPr>
              <a:grpSpLocks noChangeAspect="true"/>
            </p:cNvGrpSpPr>
            <p:nvPr/>
          </p:nvGrpSpPr>
          <p:grpSpPr>
            <a:xfrm rot="0">
              <a:off x="5870305" y="232616"/>
              <a:ext cx="3955701" cy="3955685"/>
              <a:chOff x="0" y="0"/>
              <a:chExt cx="6350000" cy="6349975"/>
            </a:xfrm>
          </p:grpSpPr>
          <p:sp>
            <p:nvSpPr>
              <p:cNvPr name="Freeform 8" id="8"/>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5"/>
                <a:stretch>
                  <a:fillRect l="-49661" t="-9755" r="-4434" b="-44340"/>
                </a:stretch>
              </a:blipFill>
            </p:spPr>
          </p:sp>
        </p:grpSp>
        <p:sp>
          <p:nvSpPr>
            <p:cNvPr name="Freeform 9" id="9"/>
            <p:cNvSpPr/>
            <p:nvPr/>
          </p:nvSpPr>
          <p:spPr>
            <a:xfrm flipH="false" flipV="false" rot="0">
              <a:off x="11281007" y="5613"/>
              <a:ext cx="4415303" cy="4415303"/>
            </a:xfrm>
            <a:custGeom>
              <a:avLst/>
              <a:gdLst/>
              <a:ahLst/>
              <a:cxnLst/>
              <a:rect r="r" b="b" t="t" l="l"/>
              <a:pathLst>
                <a:path h="4415303" w="4415303">
                  <a:moveTo>
                    <a:pt x="0" y="0"/>
                  </a:moveTo>
                  <a:lnTo>
                    <a:pt x="4415303" y="0"/>
                  </a:lnTo>
                  <a:lnTo>
                    <a:pt x="4415303" y="4415303"/>
                  </a:lnTo>
                  <a:lnTo>
                    <a:pt x="0" y="441530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10" id="10"/>
            <p:cNvGrpSpPr>
              <a:grpSpLocks noChangeAspect="true"/>
            </p:cNvGrpSpPr>
            <p:nvPr/>
          </p:nvGrpSpPr>
          <p:grpSpPr>
            <a:xfrm rot="0">
              <a:off x="11508291" y="232905"/>
              <a:ext cx="3960735" cy="3960720"/>
              <a:chOff x="0" y="0"/>
              <a:chExt cx="6350000" cy="6349975"/>
            </a:xfrm>
          </p:grpSpPr>
          <p:sp>
            <p:nvSpPr>
              <p:cNvPr name="Freeform 11" id="11"/>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6"/>
                <a:stretch>
                  <a:fillRect l="0" t="0" r="0" b="0"/>
                </a:stretch>
              </a:blipFill>
            </p:spPr>
          </p:sp>
        </p:grpSp>
      </p:grpSp>
      <p:sp>
        <p:nvSpPr>
          <p:cNvPr name="TextBox 12" id="12"/>
          <p:cNvSpPr txBox="true"/>
          <p:nvPr/>
        </p:nvSpPr>
        <p:spPr>
          <a:xfrm rot="0">
            <a:off x="6117208" y="2802496"/>
            <a:ext cx="11885878" cy="2724179"/>
          </a:xfrm>
          <a:prstGeom prst="rect">
            <a:avLst/>
          </a:prstGeom>
        </p:spPr>
        <p:txBody>
          <a:bodyPr anchor="t" rtlCol="false" tIns="0" lIns="0" bIns="0" rIns="0">
            <a:spAutoFit/>
          </a:bodyPr>
          <a:lstStyle/>
          <a:p>
            <a:pPr algn="ctr">
              <a:lnSpc>
                <a:spcPts val="11023"/>
              </a:lnSpc>
            </a:pPr>
            <a:r>
              <a:rPr lang="en-US" sz="7873" b="true">
                <a:solidFill>
                  <a:srgbClr val="BBC8D1"/>
                </a:solidFill>
                <a:latin typeface="Open Sans Bold"/>
                <a:ea typeface="Open Sans Bold"/>
                <a:cs typeface="Open Sans Bold"/>
                <a:sym typeface="Open Sans Bold"/>
              </a:rPr>
              <a:t>GIMNAZINIS UGDYMAS</a:t>
            </a:r>
          </a:p>
          <a:p>
            <a:pPr algn="ctr">
              <a:lnSpc>
                <a:spcPts val="11023"/>
              </a:lnSpc>
            </a:pPr>
          </a:p>
        </p:txBody>
      </p:sp>
      <p:grpSp>
        <p:nvGrpSpPr>
          <p:cNvPr name="Group 13" id="13"/>
          <p:cNvGrpSpPr/>
          <p:nvPr/>
        </p:nvGrpSpPr>
        <p:grpSpPr>
          <a:xfrm rot="0">
            <a:off x="711954" y="-439438"/>
            <a:ext cx="5027826" cy="11165875"/>
            <a:chOff x="0" y="0"/>
            <a:chExt cx="952585" cy="2115515"/>
          </a:xfrm>
        </p:grpSpPr>
        <p:sp>
          <p:nvSpPr>
            <p:cNvPr name="Freeform 14" id="14"/>
            <p:cNvSpPr/>
            <p:nvPr/>
          </p:nvSpPr>
          <p:spPr>
            <a:xfrm flipH="false" flipV="false" rot="0">
              <a:off x="0" y="0"/>
              <a:ext cx="952584" cy="2115515"/>
            </a:xfrm>
            <a:custGeom>
              <a:avLst/>
              <a:gdLst/>
              <a:ahLst/>
              <a:cxnLst/>
              <a:rect r="r" b="b" t="t" l="l"/>
              <a:pathLst>
                <a:path h="2115515" w="952584">
                  <a:moveTo>
                    <a:pt x="0" y="0"/>
                  </a:moveTo>
                  <a:lnTo>
                    <a:pt x="952584" y="0"/>
                  </a:lnTo>
                  <a:lnTo>
                    <a:pt x="952584" y="2115515"/>
                  </a:lnTo>
                  <a:lnTo>
                    <a:pt x="0" y="2115515"/>
                  </a:lnTo>
                  <a:close/>
                </a:path>
              </a:pathLst>
            </a:custGeom>
            <a:solidFill>
              <a:srgbClr val="BECCD4">
                <a:alpha val="70980"/>
              </a:srgbClr>
            </a:solidFill>
          </p:spPr>
        </p:sp>
      </p:grpSp>
      <p:sp>
        <p:nvSpPr>
          <p:cNvPr name="Freeform 15" id="15"/>
          <p:cNvSpPr/>
          <p:nvPr/>
        </p:nvSpPr>
        <p:spPr>
          <a:xfrm flipH="false" flipV="false" rot="0">
            <a:off x="522812" y="762145"/>
            <a:ext cx="5406110" cy="8272175"/>
          </a:xfrm>
          <a:custGeom>
            <a:avLst/>
            <a:gdLst/>
            <a:ahLst/>
            <a:cxnLst/>
            <a:rect r="r" b="b" t="t" l="l"/>
            <a:pathLst>
              <a:path h="8272175" w="5406110">
                <a:moveTo>
                  <a:pt x="0" y="0"/>
                </a:moveTo>
                <a:lnTo>
                  <a:pt x="5406110" y="0"/>
                </a:lnTo>
                <a:lnTo>
                  <a:pt x="5406110" y="8272175"/>
                </a:lnTo>
                <a:lnTo>
                  <a:pt x="0" y="8272175"/>
                </a:lnTo>
                <a:lnTo>
                  <a:pt x="0" y="0"/>
                </a:lnTo>
                <a:close/>
              </a:path>
            </a:pathLst>
          </a:custGeom>
          <a:blipFill>
            <a:blip r:embed="rId7"/>
            <a:stretch>
              <a:fillRect l="0" t="0" r="0" b="0"/>
            </a:stretch>
          </a:blipFill>
        </p:spPr>
      </p:sp>
    </p:spTree>
  </p:cSld>
  <p:clrMapOvr>
    <a:masterClrMapping/>
  </p:clrMapOvr>
  <p:transition spd="fast">
    <p:wipe dir="l"/>
  </p:transition>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343D5A"/>
        </a:solidFill>
      </p:bgPr>
    </p:bg>
    <p:spTree>
      <p:nvGrpSpPr>
        <p:cNvPr id="1" name=""/>
        <p:cNvGrpSpPr/>
        <p:nvPr/>
      </p:nvGrpSpPr>
      <p:grpSpPr>
        <a:xfrm>
          <a:off x="0" y="0"/>
          <a:ext cx="0" cy="0"/>
          <a:chOff x="0" y="0"/>
          <a:chExt cx="0" cy="0"/>
        </a:xfrm>
      </p:grpSpPr>
      <p:sp>
        <p:nvSpPr>
          <p:cNvPr name="Freeform 2" id="2"/>
          <p:cNvSpPr/>
          <p:nvPr/>
        </p:nvSpPr>
        <p:spPr>
          <a:xfrm flipH="false" flipV="false" rot="0">
            <a:off x="7253011" y="1402810"/>
            <a:ext cx="3386839" cy="3386839"/>
          </a:xfrm>
          <a:custGeom>
            <a:avLst/>
            <a:gdLst/>
            <a:ahLst/>
            <a:cxnLst/>
            <a:rect r="r" b="b" t="t" l="l"/>
            <a:pathLst>
              <a:path h="3386839" w="3386839">
                <a:moveTo>
                  <a:pt x="0" y="0"/>
                </a:moveTo>
                <a:lnTo>
                  <a:pt x="3386838" y="0"/>
                </a:lnTo>
                <a:lnTo>
                  <a:pt x="3386838" y="3386839"/>
                </a:lnTo>
                <a:lnTo>
                  <a:pt x="0" y="338683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a:grpSpLocks noChangeAspect="true"/>
          </p:cNvGrpSpPr>
          <p:nvPr/>
        </p:nvGrpSpPr>
        <p:grpSpPr>
          <a:xfrm rot="0">
            <a:off x="7427353" y="1577158"/>
            <a:ext cx="3038154" cy="3038142"/>
            <a:chOff x="0" y="0"/>
            <a:chExt cx="6350000" cy="6349975"/>
          </a:xfrm>
        </p:grpSpPr>
        <p:sp>
          <p:nvSpPr>
            <p:cNvPr name="Freeform 4" id="4"/>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l="-27711" t="-13855" r="-21649" b="-35505"/>
              </a:stretch>
            </a:blipFill>
          </p:spPr>
        </p:sp>
      </p:grpSp>
      <p:sp>
        <p:nvSpPr>
          <p:cNvPr name="TextBox 5" id="5"/>
          <p:cNvSpPr txBox="true"/>
          <p:nvPr/>
        </p:nvSpPr>
        <p:spPr>
          <a:xfrm rot="0">
            <a:off x="3369316" y="6326149"/>
            <a:ext cx="11549368" cy="2637590"/>
          </a:xfrm>
          <a:prstGeom prst="rect">
            <a:avLst/>
          </a:prstGeom>
        </p:spPr>
        <p:txBody>
          <a:bodyPr anchor="t" rtlCol="false" tIns="0" lIns="0" bIns="0" rIns="0">
            <a:spAutoFit/>
          </a:bodyPr>
          <a:lstStyle/>
          <a:p>
            <a:pPr algn="ctr">
              <a:lnSpc>
                <a:spcPts val="4205"/>
              </a:lnSpc>
            </a:pPr>
          </a:p>
          <a:p>
            <a:pPr algn="ctr">
              <a:lnSpc>
                <a:spcPts val="4205"/>
              </a:lnSpc>
            </a:pPr>
            <a:r>
              <a:rPr lang="en-US" sz="3003" b="true">
                <a:solidFill>
                  <a:srgbClr val="BBC8D1"/>
                </a:solidFill>
                <a:latin typeface="Open Sans Bold"/>
                <a:ea typeface="Open Sans Bold"/>
                <a:cs typeface="Open Sans Bold"/>
                <a:sym typeface="Open Sans Bold"/>
              </a:rPr>
              <a:t>„Mano yda ta, kad noriu visko išmokyti, esu tas maksimalistas, kuris, siekdamas sudominti, „mėto“ temoje visokius „bajerius“, ieško kaip „ūkiškai“ pateikti ir kartu, kad tai sietųsi su gyvenimu.”</a:t>
            </a:r>
          </a:p>
        </p:txBody>
      </p:sp>
      <p:sp>
        <p:nvSpPr>
          <p:cNvPr name="TextBox 6" id="6"/>
          <p:cNvSpPr txBox="true"/>
          <p:nvPr/>
        </p:nvSpPr>
        <p:spPr>
          <a:xfrm rot="0">
            <a:off x="3721012" y="4854665"/>
            <a:ext cx="10845975" cy="1112268"/>
          </a:xfrm>
          <a:prstGeom prst="rect">
            <a:avLst/>
          </a:prstGeom>
        </p:spPr>
        <p:txBody>
          <a:bodyPr anchor="t" rtlCol="false" tIns="0" lIns="0" bIns="0" rIns="0">
            <a:spAutoFit/>
          </a:bodyPr>
          <a:lstStyle/>
          <a:p>
            <a:pPr algn="ctr">
              <a:lnSpc>
                <a:spcPts val="9161"/>
              </a:lnSpc>
            </a:pPr>
            <a:r>
              <a:rPr lang="en-US" sz="6543" b="true">
                <a:solidFill>
                  <a:srgbClr val="FFFFFF"/>
                </a:solidFill>
                <a:latin typeface="Open Sans Bold"/>
                <a:ea typeface="Open Sans Bold"/>
                <a:cs typeface="Open Sans Bold"/>
                <a:sym typeface="Open Sans Bold"/>
              </a:rPr>
              <a:t>Andrius Storta</a:t>
            </a:r>
          </a:p>
        </p:txBody>
      </p:sp>
      <p:sp>
        <p:nvSpPr>
          <p:cNvPr name="TextBox 7" id="7"/>
          <p:cNvSpPr txBox="true"/>
          <p:nvPr/>
        </p:nvSpPr>
        <p:spPr>
          <a:xfrm rot="0">
            <a:off x="5744293" y="6098624"/>
            <a:ext cx="6799415" cy="512200"/>
          </a:xfrm>
          <a:prstGeom prst="rect">
            <a:avLst/>
          </a:prstGeom>
        </p:spPr>
        <p:txBody>
          <a:bodyPr anchor="t" rtlCol="false" tIns="0" lIns="0" bIns="0" rIns="0">
            <a:spAutoFit/>
          </a:bodyPr>
          <a:lstStyle/>
          <a:p>
            <a:pPr algn="ctr">
              <a:lnSpc>
                <a:spcPts val="4205"/>
              </a:lnSpc>
            </a:pPr>
            <a:r>
              <a:rPr lang="en-US" sz="3003">
                <a:solidFill>
                  <a:srgbClr val="FFFFFF"/>
                </a:solidFill>
                <a:latin typeface="Open Sans"/>
                <a:ea typeface="Open Sans"/>
                <a:cs typeface="Open Sans"/>
                <a:sym typeface="Open Sans"/>
              </a:rPr>
              <a:t>Trakų Vytauto Didžiojo gimnazija</a:t>
            </a:r>
          </a:p>
        </p:txBody>
      </p:sp>
      <p:sp>
        <p:nvSpPr>
          <p:cNvPr name="Freeform 8" id="8"/>
          <p:cNvSpPr/>
          <p:nvPr/>
        </p:nvSpPr>
        <p:spPr>
          <a:xfrm flipH="false" flipV="false" rot="5400000">
            <a:off x="12955460" y="-345867"/>
            <a:ext cx="4986673" cy="5678406"/>
          </a:xfrm>
          <a:custGeom>
            <a:avLst/>
            <a:gdLst/>
            <a:ahLst/>
            <a:cxnLst/>
            <a:rect r="r" b="b" t="t" l="l"/>
            <a:pathLst>
              <a:path h="5678406" w="4986673">
                <a:moveTo>
                  <a:pt x="0" y="0"/>
                </a:moveTo>
                <a:lnTo>
                  <a:pt x="4986673" y="0"/>
                </a:lnTo>
                <a:lnTo>
                  <a:pt x="4986673" y="5678407"/>
                </a:lnTo>
                <a:lnTo>
                  <a:pt x="0" y="567840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9" id="9"/>
          <p:cNvGrpSpPr/>
          <p:nvPr/>
        </p:nvGrpSpPr>
        <p:grpSpPr>
          <a:xfrm rot="0">
            <a:off x="6243420" y="-677952"/>
            <a:ext cx="6888389" cy="1356420"/>
            <a:chOff x="0" y="0"/>
            <a:chExt cx="3095767" cy="609600"/>
          </a:xfrm>
        </p:grpSpPr>
        <p:sp>
          <p:nvSpPr>
            <p:cNvPr name="Freeform 10" id="10"/>
            <p:cNvSpPr/>
            <p:nvPr/>
          </p:nvSpPr>
          <p:spPr>
            <a:xfrm flipH="false" flipV="false" rot="0">
              <a:off x="0" y="0"/>
              <a:ext cx="3095767" cy="609600"/>
            </a:xfrm>
            <a:custGeom>
              <a:avLst/>
              <a:gdLst/>
              <a:ahLst/>
              <a:cxnLst/>
              <a:rect r="r" b="b" t="t" l="l"/>
              <a:pathLst>
                <a:path h="609600" w="3095767">
                  <a:moveTo>
                    <a:pt x="203200" y="0"/>
                  </a:moveTo>
                  <a:lnTo>
                    <a:pt x="3095767" y="0"/>
                  </a:lnTo>
                  <a:lnTo>
                    <a:pt x="2892567" y="609600"/>
                  </a:lnTo>
                  <a:lnTo>
                    <a:pt x="0" y="609600"/>
                  </a:lnTo>
                  <a:lnTo>
                    <a:pt x="203200" y="0"/>
                  </a:lnTo>
                  <a:close/>
                </a:path>
              </a:pathLst>
            </a:custGeom>
            <a:solidFill>
              <a:srgbClr val="4C5574"/>
            </a:solidFill>
          </p:spPr>
        </p:sp>
        <p:sp>
          <p:nvSpPr>
            <p:cNvPr name="TextBox 11" id="11"/>
            <p:cNvSpPr txBox="true"/>
            <p:nvPr/>
          </p:nvSpPr>
          <p:spPr>
            <a:xfrm>
              <a:off x="101600" y="-28575"/>
              <a:ext cx="2892567" cy="638175"/>
            </a:xfrm>
            <a:prstGeom prst="rect">
              <a:avLst/>
            </a:prstGeom>
          </p:spPr>
          <p:txBody>
            <a:bodyPr anchor="ctr" rtlCol="false" tIns="50800" lIns="50800" bIns="50800" rIns="50800"/>
            <a:lstStyle/>
            <a:p>
              <a:pPr algn="ctr">
                <a:lnSpc>
                  <a:spcPts val="2079"/>
                </a:lnSpc>
              </a:pPr>
            </a:p>
          </p:txBody>
        </p:sp>
      </p:gr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343D5A"/>
        </a:solidFill>
      </p:bgPr>
    </p:bg>
    <p:spTree>
      <p:nvGrpSpPr>
        <p:cNvPr id="1" name=""/>
        <p:cNvGrpSpPr/>
        <p:nvPr/>
      </p:nvGrpSpPr>
      <p:grpSpPr>
        <a:xfrm>
          <a:off x="0" y="0"/>
          <a:ext cx="0" cy="0"/>
          <a:chOff x="0" y="0"/>
          <a:chExt cx="0" cy="0"/>
        </a:xfrm>
      </p:grpSpPr>
      <p:grpSp>
        <p:nvGrpSpPr>
          <p:cNvPr name="Group 2" id="2"/>
          <p:cNvGrpSpPr/>
          <p:nvPr/>
        </p:nvGrpSpPr>
        <p:grpSpPr>
          <a:xfrm rot="0">
            <a:off x="3369316" y="1402810"/>
            <a:ext cx="11549368" cy="8092276"/>
            <a:chOff x="0" y="0"/>
            <a:chExt cx="15399157" cy="10789701"/>
          </a:xfrm>
        </p:grpSpPr>
        <p:sp>
          <p:nvSpPr>
            <p:cNvPr name="Freeform 3" id="3"/>
            <p:cNvSpPr/>
            <p:nvPr/>
          </p:nvSpPr>
          <p:spPr>
            <a:xfrm flipH="false" flipV="false" rot="0">
              <a:off x="5178259" y="0"/>
              <a:ext cx="4515785" cy="4515785"/>
            </a:xfrm>
            <a:custGeom>
              <a:avLst/>
              <a:gdLst/>
              <a:ahLst/>
              <a:cxnLst/>
              <a:rect r="r" b="b" t="t" l="l"/>
              <a:pathLst>
                <a:path h="4515785" w="4515785">
                  <a:moveTo>
                    <a:pt x="0" y="0"/>
                  </a:moveTo>
                  <a:lnTo>
                    <a:pt x="4515785" y="0"/>
                  </a:lnTo>
                  <a:lnTo>
                    <a:pt x="4515785" y="4515785"/>
                  </a:lnTo>
                  <a:lnTo>
                    <a:pt x="0" y="451578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4" id="4"/>
            <p:cNvGrpSpPr>
              <a:grpSpLocks noChangeAspect="true"/>
            </p:cNvGrpSpPr>
            <p:nvPr/>
          </p:nvGrpSpPr>
          <p:grpSpPr>
            <a:xfrm rot="0">
              <a:off x="5410716" y="232465"/>
              <a:ext cx="4050872" cy="4050856"/>
              <a:chOff x="0" y="0"/>
              <a:chExt cx="6350000" cy="6349975"/>
            </a:xfrm>
          </p:grpSpPr>
          <p:sp>
            <p:nvSpPr>
              <p:cNvPr name="Freeform 5" id="5"/>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l="-33772" t="-3464" r="0" b="-30309"/>
                </a:stretch>
              </a:blipFill>
            </p:spPr>
          </p:sp>
        </p:grpSp>
        <p:sp>
          <p:nvSpPr>
            <p:cNvPr name="TextBox 6" id="6"/>
            <p:cNvSpPr txBox="true"/>
            <p:nvPr/>
          </p:nvSpPr>
          <p:spPr>
            <a:xfrm rot="0">
              <a:off x="0" y="6583502"/>
              <a:ext cx="15399157" cy="4206199"/>
            </a:xfrm>
            <a:prstGeom prst="rect">
              <a:avLst/>
            </a:prstGeom>
          </p:spPr>
          <p:txBody>
            <a:bodyPr anchor="t" rtlCol="false" tIns="0" lIns="0" bIns="0" rIns="0">
              <a:spAutoFit/>
            </a:bodyPr>
            <a:lstStyle/>
            <a:p>
              <a:pPr algn="ctr">
                <a:lnSpc>
                  <a:spcPts val="4205"/>
                </a:lnSpc>
              </a:pPr>
            </a:p>
            <a:p>
              <a:pPr algn="ctr">
                <a:lnSpc>
                  <a:spcPts val="4205"/>
                </a:lnSpc>
              </a:pPr>
              <a:r>
                <a:rPr lang="en-US" sz="3003" b="true">
                  <a:solidFill>
                    <a:srgbClr val="BBC8D1"/>
                  </a:solidFill>
                  <a:latin typeface="Open Sans Bold"/>
                  <a:ea typeface="Open Sans Bold"/>
                  <a:cs typeface="Open Sans Bold"/>
                  <a:sym typeface="Open Sans Bold"/>
                </a:rPr>
                <a:t>„Prie savo mokyklos misijos – būti dėl kitų, lavintis visą gyvenimą – įgyvendinimo aš pirmiausiai prisidedu savo pavyzdžiu. Man svarbu, kad mokiniai nuolat lavintųsi ir tobulėtų ne tik matematikos srityje, bet ir aktyviai dalyvautų socialinėje-pilietinėje veikloje.“</a:t>
              </a:r>
            </a:p>
          </p:txBody>
        </p:sp>
        <p:sp>
          <p:nvSpPr>
            <p:cNvPr name="TextBox 7" id="7"/>
            <p:cNvSpPr txBox="true"/>
            <p:nvPr/>
          </p:nvSpPr>
          <p:spPr>
            <a:xfrm rot="0">
              <a:off x="468928" y="4643749"/>
              <a:ext cx="14461300" cy="1441748"/>
            </a:xfrm>
            <a:prstGeom prst="rect">
              <a:avLst/>
            </a:prstGeom>
          </p:spPr>
          <p:txBody>
            <a:bodyPr anchor="t" rtlCol="false" tIns="0" lIns="0" bIns="0" rIns="0">
              <a:spAutoFit/>
            </a:bodyPr>
            <a:lstStyle/>
            <a:p>
              <a:pPr algn="ctr">
                <a:lnSpc>
                  <a:spcPts val="9161"/>
                </a:lnSpc>
              </a:pPr>
              <a:r>
                <a:rPr lang="en-US" sz="6543" b="true">
                  <a:solidFill>
                    <a:srgbClr val="FFFFFF"/>
                  </a:solidFill>
                  <a:latin typeface="Open Sans Bold"/>
                  <a:ea typeface="Open Sans Bold"/>
                  <a:cs typeface="Open Sans Bold"/>
                  <a:sym typeface="Open Sans Bold"/>
                </a:rPr>
                <a:t>Zina Šiaulienė</a:t>
              </a:r>
              <a:r>
                <a:rPr lang="en-US" sz="6543" b="true">
                  <a:solidFill>
                    <a:srgbClr val="FFFFFF"/>
                  </a:solidFill>
                  <a:latin typeface="Open Sans Bold"/>
                  <a:ea typeface="Open Sans Bold"/>
                  <a:cs typeface="Open Sans Bold"/>
                  <a:sym typeface="Open Sans Bold"/>
                </a:rPr>
                <a:t> </a:t>
              </a:r>
            </a:p>
          </p:txBody>
        </p:sp>
        <p:sp>
          <p:nvSpPr>
            <p:cNvPr name="TextBox 8" id="8"/>
            <p:cNvSpPr txBox="true"/>
            <p:nvPr/>
          </p:nvSpPr>
          <p:spPr>
            <a:xfrm rot="0">
              <a:off x="3950771" y="6280136"/>
              <a:ext cx="7497614" cy="663883"/>
            </a:xfrm>
            <a:prstGeom prst="rect">
              <a:avLst/>
            </a:prstGeom>
          </p:spPr>
          <p:txBody>
            <a:bodyPr anchor="t" rtlCol="false" tIns="0" lIns="0" bIns="0" rIns="0">
              <a:spAutoFit/>
            </a:bodyPr>
            <a:lstStyle/>
            <a:p>
              <a:pPr algn="ctr">
                <a:lnSpc>
                  <a:spcPts val="4205"/>
                </a:lnSpc>
              </a:pPr>
              <a:r>
                <a:rPr lang="en-US" sz="3003">
                  <a:solidFill>
                    <a:srgbClr val="FFFFFF"/>
                  </a:solidFill>
                  <a:latin typeface="Open Sans"/>
                  <a:ea typeface="Open Sans"/>
                  <a:cs typeface="Open Sans"/>
                  <a:sym typeface="Open Sans"/>
                </a:rPr>
                <a:t>Vilniaus Jėzuitų gimnazija</a:t>
              </a:r>
            </a:p>
          </p:txBody>
        </p:sp>
      </p:grpSp>
      <p:sp>
        <p:nvSpPr>
          <p:cNvPr name="Freeform 9" id="9"/>
          <p:cNvSpPr/>
          <p:nvPr/>
        </p:nvSpPr>
        <p:spPr>
          <a:xfrm flipH="false" flipV="false" rot="5400000">
            <a:off x="12955460" y="-345867"/>
            <a:ext cx="4986673" cy="5678406"/>
          </a:xfrm>
          <a:custGeom>
            <a:avLst/>
            <a:gdLst/>
            <a:ahLst/>
            <a:cxnLst/>
            <a:rect r="r" b="b" t="t" l="l"/>
            <a:pathLst>
              <a:path h="5678406" w="4986673">
                <a:moveTo>
                  <a:pt x="0" y="0"/>
                </a:moveTo>
                <a:lnTo>
                  <a:pt x="4986673" y="0"/>
                </a:lnTo>
                <a:lnTo>
                  <a:pt x="4986673" y="5678407"/>
                </a:lnTo>
                <a:lnTo>
                  <a:pt x="0" y="567840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10" id="10"/>
          <p:cNvGrpSpPr/>
          <p:nvPr/>
        </p:nvGrpSpPr>
        <p:grpSpPr>
          <a:xfrm rot="0">
            <a:off x="6243420" y="-677952"/>
            <a:ext cx="6888389" cy="1356420"/>
            <a:chOff x="0" y="0"/>
            <a:chExt cx="3095767" cy="609600"/>
          </a:xfrm>
        </p:grpSpPr>
        <p:sp>
          <p:nvSpPr>
            <p:cNvPr name="Freeform 11" id="11"/>
            <p:cNvSpPr/>
            <p:nvPr/>
          </p:nvSpPr>
          <p:spPr>
            <a:xfrm flipH="false" flipV="false" rot="0">
              <a:off x="0" y="0"/>
              <a:ext cx="3095767" cy="609600"/>
            </a:xfrm>
            <a:custGeom>
              <a:avLst/>
              <a:gdLst/>
              <a:ahLst/>
              <a:cxnLst/>
              <a:rect r="r" b="b" t="t" l="l"/>
              <a:pathLst>
                <a:path h="609600" w="3095767">
                  <a:moveTo>
                    <a:pt x="203200" y="0"/>
                  </a:moveTo>
                  <a:lnTo>
                    <a:pt x="3095767" y="0"/>
                  </a:lnTo>
                  <a:lnTo>
                    <a:pt x="2892567" y="609600"/>
                  </a:lnTo>
                  <a:lnTo>
                    <a:pt x="0" y="609600"/>
                  </a:lnTo>
                  <a:lnTo>
                    <a:pt x="203200" y="0"/>
                  </a:lnTo>
                  <a:close/>
                </a:path>
              </a:pathLst>
            </a:custGeom>
            <a:solidFill>
              <a:srgbClr val="4C5574"/>
            </a:solidFill>
          </p:spPr>
        </p:sp>
        <p:sp>
          <p:nvSpPr>
            <p:cNvPr name="TextBox 12" id="12"/>
            <p:cNvSpPr txBox="true"/>
            <p:nvPr/>
          </p:nvSpPr>
          <p:spPr>
            <a:xfrm>
              <a:off x="101600" y="-28575"/>
              <a:ext cx="2892567" cy="638175"/>
            </a:xfrm>
            <a:prstGeom prst="rect">
              <a:avLst/>
            </a:prstGeom>
          </p:spPr>
          <p:txBody>
            <a:bodyPr anchor="ctr" rtlCol="false" tIns="50800" lIns="50800" bIns="50800" rIns="50800"/>
            <a:lstStyle/>
            <a:p>
              <a:pPr algn="ctr">
                <a:lnSpc>
                  <a:spcPts val="2079"/>
                </a:lnSpc>
              </a:pPr>
            </a:p>
          </p:txBody>
        </p:sp>
      </p:gr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bg>
      <p:bgPr>
        <a:solidFill>
          <a:srgbClr val="343D5A"/>
        </a:solidFill>
      </p:bgPr>
    </p:bg>
    <p:spTree>
      <p:nvGrpSpPr>
        <p:cNvPr id="1" name=""/>
        <p:cNvGrpSpPr/>
        <p:nvPr/>
      </p:nvGrpSpPr>
      <p:grpSpPr>
        <a:xfrm>
          <a:off x="0" y="0"/>
          <a:ext cx="0" cy="0"/>
          <a:chOff x="0" y="0"/>
          <a:chExt cx="0" cy="0"/>
        </a:xfrm>
      </p:grpSpPr>
      <p:sp>
        <p:nvSpPr>
          <p:cNvPr name="Freeform 2" id="2"/>
          <p:cNvSpPr/>
          <p:nvPr/>
        </p:nvSpPr>
        <p:spPr>
          <a:xfrm flipH="false" flipV="false" rot="0">
            <a:off x="7253011" y="1402810"/>
            <a:ext cx="3386839" cy="3386839"/>
          </a:xfrm>
          <a:custGeom>
            <a:avLst/>
            <a:gdLst/>
            <a:ahLst/>
            <a:cxnLst/>
            <a:rect r="r" b="b" t="t" l="l"/>
            <a:pathLst>
              <a:path h="3386839" w="3386839">
                <a:moveTo>
                  <a:pt x="0" y="0"/>
                </a:moveTo>
                <a:lnTo>
                  <a:pt x="3386838" y="0"/>
                </a:lnTo>
                <a:lnTo>
                  <a:pt x="3386838" y="3386839"/>
                </a:lnTo>
                <a:lnTo>
                  <a:pt x="0" y="338683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a:grpSpLocks noChangeAspect="true"/>
          </p:cNvGrpSpPr>
          <p:nvPr/>
        </p:nvGrpSpPr>
        <p:grpSpPr>
          <a:xfrm rot="0">
            <a:off x="7427353" y="1577158"/>
            <a:ext cx="3038154" cy="3038142"/>
            <a:chOff x="0" y="0"/>
            <a:chExt cx="6350000" cy="6349975"/>
          </a:xfrm>
        </p:grpSpPr>
        <p:sp>
          <p:nvSpPr>
            <p:cNvPr name="Freeform 4" id="4"/>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l="0" t="0" r="0" b="0"/>
              </a:stretch>
            </a:blipFill>
          </p:spPr>
        </p:sp>
      </p:grpSp>
      <p:sp>
        <p:nvSpPr>
          <p:cNvPr name="TextBox 5" id="5"/>
          <p:cNvSpPr txBox="true"/>
          <p:nvPr/>
        </p:nvSpPr>
        <p:spPr>
          <a:xfrm rot="0">
            <a:off x="3369316" y="6326149"/>
            <a:ext cx="11549368" cy="2106242"/>
          </a:xfrm>
          <a:prstGeom prst="rect">
            <a:avLst/>
          </a:prstGeom>
        </p:spPr>
        <p:txBody>
          <a:bodyPr anchor="t" rtlCol="false" tIns="0" lIns="0" bIns="0" rIns="0">
            <a:spAutoFit/>
          </a:bodyPr>
          <a:lstStyle/>
          <a:p>
            <a:pPr algn="ctr">
              <a:lnSpc>
                <a:spcPts val="4205"/>
              </a:lnSpc>
            </a:pPr>
          </a:p>
          <a:p>
            <a:pPr algn="ctr">
              <a:lnSpc>
                <a:spcPts val="4205"/>
              </a:lnSpc>
            </a:pPr>
            <a:r>
              <a:rPr lang="en-US" sz="3003" b="true">
                <a:solidFill>
                  <a:srgbClr val="BBC8D1"/>
                </a:solidFill>
                <a:latin typeface="Open Sans Bold"/>
                <a:ea typeface="Open Sans Bold"/>
                <a:cs typeface="Open Sans Bold"/>
                <a:sym typeface="Open Sans Bold"/>
              </a:rPr>
              <a:t>„Tik diskusijose artėjama prie tiesos. Ir tik dalijantis bei mokantis pedagogams vieniems iš kitų, įmanoma pasiekti aukštumų pedagoginėje veikloje.“</a:t>
            </a:r>
          </a:p>
        </p:txBody>
      </p:sp>
      <p:sp>
        <p:nvSpPr>
          <p:cNvPr name="TextBox 6" id="6"/>
          <p:cNvSpPr txBox="true"/>
          <p:nvPr/>
        </p:nvSpPr>
        <p:spPr>
          <a:xfrm rot="0">
            <a:off x="3721012" y="4854665"/>
            <a:ext cx="10845975" cy="1112268"/>
          </a:xfrm>
          <a:prstGeom prst="rect">
            <a:avLst/>
          </a:prstGeom>
        </p:spPr>
        <p:txBody>
          <a:bodyPr anchor="t" rtlCol="false" tIns="0" lIns="0" bIns="0" rIns="0">
            <a:spAutoFit/>
          </a:bodyPr>
          <a:lstStyle/>
          <a:p>
            <a:pPr algn="ctr">
              <a:lnSpc>
                <a:spcPts val="9161"/>
              </a:lnSpc>
            </a:pPr>
            <a:r>
              <a:rPr lang="en-US" sz="6543" b="true">
                <a:solidFill>
                  <a:srgbClr val="FFFFFF"/>
                </a:solidFill>
                <a:latin typeface="Open Sans Bold"/>
                <a:ea typeface="Open Sans Bold"/>
                <a:cs typeface="Open Sans Bold"/>
                <a:sym typeface="Open Sans Bold"/>
              </a:rPr>
              <a:t>Viktoras Bakys</a:t>
            </a:r>
          </a:p>
        </p:txBody>
      </p:sp>
      <p:sp>
        <p:nvSpPr>
          <p:cNvPr name="TextBox 7" id="7"/>
          <p:cNvSpPr txBox="true"/>
          <p:nvPr/>
        </p:nvSpPr>
        <p:spPr>
          <a:xfrm rot="0">
            <a:off x="5253704" y="6098624"/>
            <a:ext cx="7780592" cy="512200"/>
          </a:xfrm>
          <a:prstGeom prst="rect">
            <a:avLst/>
          </a:prstGeom>
        </p:spPr>
        <p:txBody>
          <a:bodyPr anchor="t" rtlCol="false" tIns="0" lIns="0" bIns="0" rIns="0">
            <a:spAutoFit/>
          </a:bodyPr>
          <a:lstStyle/>
          <a:p>
            <a:pPr algn="ctr">
              <a:lnSpc>
                <a:spcPts val="4205"/>
              </a:lnSpc>
            </a:pPr>
            <a:r>
              <a:rPr lang="en-US" sz="3003">
                <a:solidFill>
                  <a:srgbClr val="FFFFFF"/>
                </a:solidFill>
                <a:latin typeface="Open Sans"/>
                <a:ea typeface="Open Sans"/>
                <a:cs typeface="Open Sans"/>
                <a:sym typeface="Open Sans"/>
              </a:rPr>
              <a:t>Nacionalinė M. K. Čiurlionio menų mokykla</a:t>
            </a:r>
          </a:p>
        </p:txBody>
      </p:sp>
      <p:sp>
        <p:nvSpPr>
          <p:cNvPr name="Freeform 8" id="8"/>
          <p:cNvSpPr/>
          <p:nvPr/>
        </p:nvSpPr>
        <p:spPr>
          <a:xfrm flipH="false" flipV="false" rot="5400000">
            <a:off x="12955460" y="-345867"/>
            <a:ext cx="4986673" cy="5678406"/>
          </a:xfrm>
          <a:custGeom>
            <a:avLst/>
            <a:gdLst/>
            <a:ahLst/>
            <a:cxnLst/>
            <a:rect r="r" b="b" t="t" l="l"/>
            <a:pathLst>
              <a:path h="5678406" w="4986673">
                <a:moveTo>
                  <a:pt x="0" y="0"/>
                </a:moveTo>
                <a:lnTo>
                  <a:pt x="4986673" y="0"/>
                </a:lnTo>
                <a:lnTo>
                  <a:pt x="4986673" y="5678407"/>
                </a:lnTo>
                <a:lnTo>
                  <a:pt x="0" y="567840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9" id="9"/>
          <p:cNvGrpSpPr/>
          <p:nvPr/>
        </p:nvGrpSpPr>
        <p:grpSpPr>
          <a:xfrm rot="0">
            <a:off x="6243420" y="-677952"/>
            <a:ext cx="6888389" cy="1356420"/>
            <a:chOff x="0" y="0"/>
            <a:chExt cx="3095767" cy="609600"/>
          </a:xfrm>
        </p:grpSpPr>
        <p:sp>
          <p:nvSpPr>
            <p:cNvPr name="Freeform 10" id="10"/>
            <p:cNvSpPr/>
            <p:nvPr/>
          </p:nvSpPr>
          <p:spPr>
            <a:xfrm flipH="false" flipV="false" rot="0">
              <a:off x="0" y="0"/>
              <a:ext cx="3095767" cy="609600"/>
            </a:xfrm>
            <a:custGeom>
              <a:avLst/>
              <a:gdLst/>
              <a:ahLst/>
              <a:cxnLst/>
              <a:rect r="r" b="b" t="t" l="l"/>
              <a:pathLst>
                <a:path h="609600" w="3095767">
                  <a:moveTo>
                    <a:pt x="203200" y="0"/>
                  </a:moveTo>
                  <a:lnTo>
                    <a:pt x="3095767" y="0"/>
                  </a:lnTo>
                  <a:lnTo>
                    <a:pt x="2892567" y="609600"/>
                  </a:lnTo>
                  <a:lnTo>
                    <a:pt x="0" y="609600"/>
                  </a:lnTo>
                  <a:lnTo>
                    <a:pt x="203200" y="0"/>
                  </a:lnTo>
                  <a:close/>
                </a:path>
              </a:pathLst>
            </a:custGeom>
            <a:solidFill>
              <a:srgbClr val="4C5574"/>
            </a:solidFill>
          </p:spPr>
        </p:sp>
        <p:sp>
          <p:nvSpPr>
            <p:cNvPr name="TextBox 11" id="11"/>
            <p:cNvSpPr txBox="true"/>
            <p:nvPr/>
          </p:nvSpPr>
          <p:spPr>
            <a:xfrm>
              <a:off x="101600" y="-28575"/>
              <a:ext cx="2892567" cy="638175"/>
            </a:xfrm>
            <a:prstGeom prst="rect">
              <a:avLst/>
            </a:prstGeom>
          </p:spPr>
          <p:txBody>
            <a:bodyPr anchor="ctr" rtlCol="false" tIns="50800" lIns="50800" bIns="50800" rIns="50800"/>
            <a:lstStyle/>
            <a:p>
              <a:pPr algn="ctr">
                <a:lnSpc>
                  <a:spcPts val="2079"/>
                </a:lnSpc>
              </a:pPr>
            </a:p>
          </p:txBody>
        </p:sp>
      </p:gr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bg>
      <p:bgPr>
        <a:solidFill>
          <a:srgbClr val="343D5A"/>
        </a:solidFill>
      </p:bgPr>
    </p:bg>
    <p:spTree>
      <p:nvGrpSpPr>
        <p:cNvPr id="1" name=""/>
        <p:cNvGrpSpPr/>
        <p:nvPr/>
      </p:nvGrpSpPr>
      <p:grpSpPr>
        <a:xfrm>
          <a:off x="0" y="0"/>
          <a:ext cx="0" cy="0"/>
          <a:chOff x="0" y="0"/>
          <a:chExt cx="0" cy="0"/>
        </a:xfrm>
      </p:grpSpPr>
      <p:grpSp>
        <p:nvGrpSpPr>
          <p:cNvPr name="Group 2" id="2"/>
          <p:cNvGrpSpPr/>
          <p:nvPr/>
        </p:nvGrpSpPr>
        <p:grpSpPr>
          <a:xfrm rot="0">
            <a:off x="6117208" y="4898232"/>
            <a:ext cx="11772233" cy="3315687"/>
            <a:chOff x="0" y="0"/>
            <a:chExt cx="15696310" cy="4420916"/>
          </a:xfrm>
        </p:grpSpPr>
        <p:sp>
          <p:nvSpPr>
            <p:cNvPr name="Freeform 3" id="3"/>
            <p:cNvSpPr/>
            <p:nvPr/>
          </p:nvSpPr>
          <p:spPr>
            <a:xfrm flipH="false" flipV="false" rot="0">
              <a:off x="0" y="0"/>
              <a:ext cx="4415303" cy="4415303"/>
            </a:xfrm>
            <a:custGeom>
              <a:avLst/>
              <a:gdLst/>
              <a:ahLst/>
              <a:cxnLst/>
              <a:rect r="r" b="b" t="t" l="l"/>
              <a:pathLst>
                <a:path h="4415303" w="4415303">
                  <a:moveTo>
                    <a:pt x="0" y="0"/>
                  </a:moveTo>
                  <a:lnTo>
                    <a:pt x="4415303" y="0"/>
                  </a:lnTo>
                  <a:lnTo>
                    <a:pt x="4415303" y="4415303"/>
                  </a:lnTo>
                  <a:lnTo>
                    <a:pt x="0" y="441530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4" id="4"/>
            <p:cNvGrpSpPr>
              <a:grpSpLocks noChangeAspect="true"/>
            </p:cNvGrpSpPr>
            <p:nvPr/>
          </p:nvGrpSpPr>
          <p:grpSpPr>
            <a:xfrm rot="0">
              <a:off x="227284" y="232905"/>
              <a:ext cx="3960735" cy="3960720"/>
              <a:chOff x="0" y="0"/>
              <a:chExt cx="6350000" cy="6349975"/>
            </a:xfrm>
          </p:grpSpPr>
          <p:sp>
            <p:nvSpPr>
              <p:cNvPr name="Freeform 5" id="5"/>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l="-9742" t="-19928" r="-11070" b="-885"/>
                </a:stretch>
              </a:blipFill>
            </p:spPr>
          </p:sp>
        </p:grpSp>
        <p:sp>
          <p:nvSpPr>
            <p:cNvPr name="Freeform 6" id="6"/>
            <p:cNvSpPr/>
            <p:nvPr/>
          </p:nvSpPr>
          <p:spPr>
            <a:xfrm flipH="false" flipV="false" rot="0">
              <a:off x="5643310" y="5613"/>
              <a:ext cx="4409691" cy="4409691"/>
            </a:xfrm>
            <a:custGeom>
              <a:avLst/>
              <a:gdLst/>
              <a:ahLst/>
              <a:cxnLst/>
              <a:rect r="r" b="b" t="t" l="l"/>
              <a:pathLst>
                <a:path h="4409691" w="4409691">
                  <a:moveTo>
                    <a:pt x="0" y="0"/>
                  </a:moveTo>
                  <a:lnTo>
                    <a:pt x="4409691" y="0"/>
                  </a:lnTo>
                  <a:lnTo>
                    <a:pt x="4409691" y="4409690"/>
                  </a:lnTo>
                  <a:lnTo>
                    <a:pt x="0" y="440969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7" id="7"/>
            <p:cNvGrpSpPr>
              <a:grpSpLocks noChangeAspect="true"/>
            </p:cNvGrpSpPr>
            <p:nvPr/>
          </p:nvGrpSpPr>
          <p:grpSpPr>
            <a:xfrm rot="0">
              <a:off x="5870305" y="232616"/>
              <a:ext cx="3955701" cy="3955685"/>
              <a:chOff x="0" y="0"/>
              <a:chExt cx="6350000" cy="6349975"/>
            </a:xfrm>
          </p:grpSpPr>
          <p:sp>
            <p:nvSpPr>
              <p:cNvPr name="Freeform 8" id="8"/>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5"/>
                <a:stretch>
                  <a:fillRect l="-49661" t="-9755" r="-4434" b="-44340"/>
                </a:stretch>
              </a:blipFill>
            </p:spPr>
          </p:sp>
        </p:grpSp>
        <p:sp>
          <p:nvSpPr>
            <p:cNvPr name="Freeform 9" id="9"/>
            <p:cNvSpPr/>
            <p:nvPr/>
          </p:nvSpPr>
          <p:spPr>
            <a:xfrm flipH="false" flipV="false" rot="0">
              <a:off x="11281007" y="5613"/>
              <a:ext cx="4415303" cy="4415303"/>
            </a:xfrm>
            <a:custGeom>
              <a:avLst/>
              <a:gdLst/>
              <a:ahLst/>
              <a:cxnLst/>
              <a:rect r="r" b="b" t="t" l="l"/>
              <a:pathLst>
                <a:path h="4415303" w="4415303">
                  <a:moveTo>
                    <a:pt x="0" y="0"/>
                  </a:moveTo>
                  <a:lnTo>
                    <a:pt x="4415303" y="0"/>
                  </a:lnTo>
                  <a:lnTo>
                    <a:pt x="4415303" y="4415303"/>
                  </a:lnTo>
                  <a:lnTo>
                    <a:pt x="0" y="441530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10" id="10"/>
            <p:cNvGrpSpPr>
              <a:grpSpLocks noChangeAspect="true"/>
            </p:cNvGrpSpPr>
            <p:nvPr/>
          </p:nvGrpSpPr>
          <p:grpSpPr>
            <a:xfrm rot="0">
              <a:off x="11508291" y="232905"/>
              <a:ext cx="3960735" cy="3960720"/>
              <a:chOff x="0" y="0"/>
              <a:chExt cx="6350000" cy="6349975"/>
            </a:xfrm>
          </p:grpSpPr>
          <p:sp>
            <p:nvSpPr>
              <p:cNvPr name="Freeform 11" id="11"/>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6"/>
                <a:stretch>
                  <a:fillRect l="0" t="0" r="0" b="0"/>
                </a:stretch>
              </a:blipFill>
            </p:spPr>
          </p:sp>
        </p:grpSp>
      </p:grpSp>
      <p:sp>
        <p:nvSpPr>
          <p:cNvPr name="TextBox 12" id="12"/>
          <p:cNvSpPr txBox="true"/>
          <p:nvPr/>
        </p:nvSpPr>
        <p:spPr>
          <a:xfrm rot="0">
            <a:off x="6117208" y="2802496"/>
            <a:ext cx="11885878" cy="2724179"/>
          </a:xfrm>
          <a:prstGeom prst="rect">
            <a:avLst/>
          </a:prstGeom>
        </p:spPr>
        <p:txBody>
          <a:bodyPr anchor="t" rtlCol="false" tIns="0" lIns="0" bIns="0" rIns="0">
            <a:spAutoFit/>
          </a:bodyPr>
          <a:lstStyle/>
          <a:p>
            <a:pPr algn="ctr">
              <a:lnSpc>
                <a:spcPts val="11023"/>
              </a:lnSpc>
            </a:pPr>
            <a:r>
              <a:rPr lang="en-US" sz="7873" b="true">
                <a:solidFill>
                  <a:srgbClr val="BBC8D1"/>
                </a:solidFill>
                <a:latin typeface="Open Sans Bold"/>
                <a:ea typeface="Open Sans Bold"/>
                <a:cs typeface="Open Sans Bold"/>
                <a:sym typeface="Open Sans Bold"/>
              </a:rPr>
              <a:t>GIMNAZINIS UGDYMAS</a:t>
            </a:r>
          </a:p>
          <a:p>
            <a:pPr algn="ctr">
              <a:lnSpc>
                <a:spcPts val="11023"/>
              </a:lnSpc>
            </a:pPr>
          </a:p>
        </p:txBody>
      </p:sp>
      <p:grpSp>
        <p:nvGrpSpPr>
          <p:cNvPr name="Group 13" id="13"/>
          <p:cNvGrpSpPr/>
          <p:nvPr/>
        </p:nvGrpSpPr>
        <p:grpSpPr>
          <a:xfrm rot="0">
            <a:off x="711954" y="-439438"/>
            <a:ext cx="5027826" cy="11165875"/>
            <a:chOff x="0" y="0"/>
            <a:chExt cx="952585" cy="2115515"/>
          </a:xfrm>
        </p:grpSpPr>
        <p:sp>
          <p:nvSpPr>
            <p:cNvPr name="Freeform 14" id="14"/>
            <p:cNvSpPr/>
            <p:nvPr/>
          </p:nvSpPr>
          <p:spPr>
            <a:xfrm flipH="false" flipV="false" rot="0">
              <a:off x="0" y="0"/>
              <a:ext cx="952584" cy="2115515"/>
            </a:xfrm>
            <a:custGeom>
              <a:avLst/>
              <a:gdLst/>
              <a:ahLst/>
              <a:cxnLst/>
              <a:rect r="r" b="b" t="t" l="l"/>
              <a:pathLst>
                <a:path h="2115515" w="952584">
                  <a:moveTo>
                    <a:pt x="0" y="0"/>
                  </a:moveTo>
                  <a:lnTo>
                    <a:pt x="952584" y="0"/>
                  </a:lnTo>
                  <a:lnTo>
                    <a:pt x="952584" y="2115515"/>
                  </a:lnTo>
                  <a:lnTo>
                    <a:pt x="0" y="2115515"/>
                  </a:lnTo>
                  <a:close/>
                </a:path>
              </a:pathLst>
            </a:custGeom>
            <a:solidFill>
              <a:srgbClr val="BECCD4">
                <a:alpha val="70980"/>
              </a:srgbClr>
            </a:solidFill>
          </p:spPr>
        </p:sp>
      </p:grpSp>
      <p:sp>
        <p:nvSpPr>
          <p:cNvPr name="Freeform 15" id="15"/>
          <p:cNvSpPr/>
          <p:nvPr/>
        </p:nvSpPr>
        <p:spPr>
          <a:xfrm flipH="false" flipV="false" rot="0">
            <a:off x="522812" y="762145"/>
            <a:ext cx="5406110" cy="8272175"/>
          </a:xfrm>
          <a:custGeom>
            <a:avLst/>
            <a:gdLst/>
            <a:ahLst/>
            <a:cxnLst/>
            <a:rect r="r" b="b" t="t" l="l"/>
            <a:pathLst>
              <a:path h="8272175" w="5406110">
                <a:moveTo>
                  <a:pt x="0" y="0"/>
                </a:moveTo>
                <a:lnTo>
                  <a:pt x="5406110" y="0"/>
                </a:lnTo>
                <a:lnTo>
                  <a:pt x="5406110" y="8272175"/>
                </a:lnTo>
                <a:lnTo>
                  <a:pt x="0" y="8272175"/>
                </a:lnTo>
                <a:lnTo>
                  <a:pt x="0" y="0"/>
                </a:lnTo>
                <a:close/>
              </a:path>
            </a:pathLst>
          </a:custGeom>
          <a:blipFill>
            <a:blip r:embed="rId7"/>
            <a:stretch>
              <a:fillRect l="0" t="0" r="0" b="0"/>
            </a:stretch>
          </a:blipFill>
        </p:spPr>
      </p:sp>
    </p:spTree>
  </p:cSld>
  <p:clrMapOvr>
    <a:masterClrMapping/>
  </p:clrMapOvr>
  <p:transition spd="fast">
    <p:fade/>
  </p:transition>
</p:sld>
</file>

<file path=ppt/slides/slide21.xml><?xml version="1.0" encoding="utf-8"?>
<p:sld xmlns:p="http://schemas.openxmlformats.org/presentationml/2006/main" xmlns:a="http://schemas.openxmlformats.org/drawingml/2006/main" xmlns:r="http://schemas.openxmlformats.org/officeDocument/2006/relationships">
  <p:cSld>
    <p:bg>
      <p:bgPr>
        <a:solidFill>
          <a:srgbClr val="343D5A"/>
        </a:solidFill>
      </p:bgPr>
    </p:bg>
    <p:spTree>
      <p:nvGrpSpPr>
        <p:cNvPr id="1" name=""/>
        <p:cNvGrpSpPr/>
        <p:nvPr/>
      </p:nvGrpSpPr>
      <p:grpSpPr>
        <a:xfrm>
          <a:off x="0" y="0"/>
          <a:ext cx="0" cy="0"/>
          <a:chOff x="0" y="0"/>
          <a:chExt cx="0" cy="0"/>
        </a:xfrm>
      </p:grpSpPr>
      <p:sp>
        <p:nvSpPr>
          <p:cNvPr name="Freeform 2" id="2"/>
          <p:cNvSpPr/>
          <p:nvPr/>
        </p:nvSpPr>
        <p:spPr>
          <a:xfrm flipH="false" flipV="false" rot="0">
            <a:off x="0" y="-1525778"/>
            <a:ext cx="20012719" cy="13338555"/>
          </a:xfrm>
          <a:custGeom>
            <a:avLst/>
            <a:gdLst/>
            <a:ahLst/>
            <a:cxnLst/>
            <a:rect r="r" b="b" t="t" l="l"/>
            <a:pathLst>
              <a:path h="13338555" w="20012719">
                <a:moveTo>
                  <a:pt x="0" y="0"/>
                </a:moveTo>
                <a:lnTo>
                  <a:pt x="20012719" y="0"/>
                </a:lnTo>
                <a:lnTo>
                  <a:pt x="20012719" y="13338556"/>
                </a:lnTo>
                <a:lnTo>
                  <a:pt x="0" y="13338556"/>
                </a:lnTo>
                <a:lnTo>
                  <a:pt x="0" y="0"/>
                </a:lnTo>
                <a:close/>
              </a:path>
            </a:pathLst>
          </a:custGeom>
          <a:blipFill>
            <a:blip r:embed="rId2">
              <a:alphaModFix amt="38000"/>
            </a:blip>
            <a:stretch>
              <a:fillRect l="0" t="0" r="0" b="0"/>
            </a:stretch>
          </a:blipFill>
        </p:spPr>
      </p:sp>
      <p:sp>
        <p:nvSpPr>
          <p:cNvPr name="Freeform 3" id="3"/>
          <p:cNvSpPr/>
          <p:nvPr/>
        </p:nvSpPr>
        <p:spPr>
          <a:xfrm flipH="false" flipV="false" rot="0">
            <a:off x="6117208" y="4898232"/>
            <a:ext cx="3311478" cy="3311478"/>
          </a:xfrm>
          <a:custGeom>
            <a:avLst/>
            <a:gdLst/>
            <a:ahLst/>
            <a:cxnLst/>
            <a:rect r="r" b="b" t="t" l="l"/>
            <a:pathLst>
              <a:path h="3311478" w="3311478">
                <a:moveTo>
                  <a:pt x="0" y="0"/>
                </a:moveTo>
                <a:lnTo>
                  <a:pt x="3311477" y="0"/>
                </a:lnTo>
                <a:lnTo>
                  <a:pt x="3311477" y="3311478"/>
                </a:lnTo>
                <a:lnTo>
                  <a:pt x="0" y="3311478"/>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4" id="4"/>
          <p:cNvGrpSpPr>
            <a:grpSpLocks noChangeAspect="true"/>
          </p:cNvGrpSpPr>
          <p:nvPr/>
        </p:nvGrpSpPr>
        <p:grpSpPr>
          <a:xfrm rot="0">
            <a:off x="6287671" y="5072911"/>
            <a:ext cx="2970552" cy="2970540"/>
            <a:chOff x="0" y="0"/>
            <a:chExt cx="6350000" cy="6349975"/>
          </a:xfrm>
        </p:grpSpPr>
        <p:sp>
          <p:nvSpPr>
            <p:cNvPr name="Freeform 5" id="5"/>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5"/>
              <a:stretch>
                <a:fillRect l="-9742" t="-19928" r="-11070" b="-885"/>
              </a:stretch>
            </a:blipFill>
          </p:spPr>
        </p:sp>
      </p:grpSp>
      <p:sp>
        <p:nvSpPr>
          <p:cNvPr name="Freeform 6" id="6"/>
          <p:cNvSpPr/>
          <p:nvPr/>
        </p:nvSpPr>
        <p:spPr>
          <a:xfrm flipH="false" flipV="false" rot="0">
            <a:off x="10349690" y="4902442"/>
            <a:ext cx="3307268" cy="3307268"/>
          </a:xfrm>
          <a:custGeom>
            <a:avLst/>
            <a:gdLst/>
            <a:ahLst/>
            <a:cxnLst/>
            <a:rect r="r" b="b" t="t" l="l"/>
            <a:pathLst>
              <a:path h="3307268" w="3307268">
                <a:moveTo>
                  <a:pt x="0" y="0"/>
                </a:moveTo>
                <a:lnTo>
                  <a:pt x="3307268" y="0"/>
                </a:lnTo>
                <a:lnTo>
                  <a:pt x="3307268" y="3307268"/>
                </a:lnTo>
                <a:lnTo>
                  <a:pt x="0" y="330726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7" id="7"/>
          <p:cNvGrpSpPr>
            <a:grpSpLocks noChangeAspect="true"/>
          </p:cNvGrpSpPr>
          <p:nvPr/>
        </p:nvGrpSpPr>
        <p:grpSpPr>
          <a:xfrm rot="0">
            <a:off x="10519936" y="5072694"/>
            <a:ext cx="2966776" cy="2966764"/>
            <a:chOff x="0" y="0"/>
            <a:chExt cx="6350000" cy="6349975"/>
          </a:xfrm>
        </p:grpSpPr>
        <p:sp>
          <p:nvSpPr>
            <p:cNvPr name="Freeform 8" id="8"/>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8"/>
              <a:stretch>
                <a:fillRect l="-49661" t="-9755" r="-4434" b="-44340"/>
              </a:stretch>
            </a:blipFill>
          </p:spPr>
        </p:sp>
      </p:grpSp>
      <p:sp>
        <p:nvSpPr>
          <p:cNvPr name="Freeform 9" id="9"/>
          <p:cNvSpPr/>
          <p:nvPr/>
        </p:nvSpPr>
        <p:spPr>
          <a:xfrm flipH="false" flipV="false" rot="0">
            <a:off x="14577963" y="4902442"/>
            <a:ext cx="3311478" cy="3311478"/>
          </a:xfrm>
          <a:custGeom>
            <a:avLst/>
            <a:gdLst/>
            <a:ahLst/>
            <a:cxnLst/>
            <a:rect r="r" b="b" t="t" l="l"/>
            <a:pathLst>
              <a:path h="3311478" w="3311478">
                <a:moveTo>
                  <a:pt x="0" y="0"/>
                </a:moveTo>
                <a:lnTo>
                  <a:pt x="3311477" y="0"/>
                </a:lnTo>
                <a:lnTo>
                  <a:pt x="3311477" y="3311477"/>
                </a:lnTo>
                <a:lnTo>
                  <a:pt x="0" y="3311477"/>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10" id="10"/>
          <p:cNvGrpSpPr>
            <a:grpSpLocks noChangeAspect="true"/>
          </p:cNvGrpSpPr>
          <p:nvPr/>
        </p:nvGrpSpPr>
        <p:grpSpPr>
          <a:xfrm rot="0">
            <a:off x="14748426" y="5072911"/>
            <a:ext cx="2970552" cy="2970540"/>
            <a:chOff x="0" y="0"/>
            <a:chExt cx="6350000" cy="6349975"/>
          </a:xfrm>
        </p:grpSpPr>
        <p:sp>
          <p:nvSpPr>
            <p:cNvPr name="Freeform 11" id="11"/>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9"/>
              <a:stretch>
                <a:fillRect l="0" t="0" r="0" b="0"/>
              </a:stretch>
            </a:blipFill>
          </p:spPr>
        </p:sp>
      </p:grpSp>
      <p:sp>
        <p:nvSpPr>
          <p:cNvPr name="TextBox 12" id="12"/>
          <p:cNvSpPr txBox="true"/>
          <p:nvPr/>
        </p:nvSpPr>
        <p:spPr>
          <a:xfrm rot="0">
            <a:off x="6117208" y="2802496"/>
            <a:ext cx="11885878" cy="2724179"/>
          </a:xfrm>
          <a:prstGeom prst="rect">
            <a:avLst/>
          </a:prstGeom>
        </p:spPr>
        <p:txBody>
          <a:bodyPr anchor="t" rtlCol="false" tIns="0" lIns="0" bIns="0" rIns="0">
            <a:spAutoFit/>
          </a:bodyPr>
          <a:lstStyle/>
          <a:p>
            <a:pPr algn="ctr">
              <a:lnSpc>
                <a:spcPts val="11023"/>
              </a:lnSpc>
            </a:pPr>
            <a:r>
              <a:rPr lang="en-US" sz="7873" b="true">
                <a:solidFill>
                  <a:srgbClr val="BBC8D1"/>
                </a:solidFill>
                <a:latin typeface="Open Sans Bold"/>
                <a:ea typeface="Open Sans Bold"/>
                <a:cs typeface="Open Sans Bold"/>
                <a:sym typeface="Open Sans Bold"/>
              </a:rPr>
              <a:t>GIMNAZINIS UGDYMAS</a:t>
            </a:r>
          </a:p>
          <a:p>
            <a:pPr algn="ctr">
              <a:lnSpc>
                <a:spcPts val="11023"/>
              </a:lnSpc>
            </a:pPr>
          </a:p>
        </p:txBody>
      </p:sp>
      <p:grpSp>
        <p:nvGrpSpPr>
          <p:cNvPr name="Group 13" id="13"/>
          <p:cNvGrpSpPr/>
          <p:nvPr/>
        </p:nvGrpSpPr>
        <p:grpSpPr>
          <a:xfrm rot="0">
            <a:off x="711954" y="-439438"/>
            <a:ext cx="5027826" cy="11165875"/>
            <a:chOff x="0" y="0"/>
            <a:chExt cx="952585" cy="2115515"/>
          </a:xfrm>
        </p:grpSpPr>
        <p:sp>
          <p:nvSpPr>
            <p:cNvPr name="Freeform 14" id="14"/>
            <p:cNvSpPr/>
            <p:nvPr/>
          </p:nvSpPr>
          <p:spPr>
            <a:xfrm flipH="false" flipV="false" rot="0">
              <a:off x="0" y="0"/>
              <a:ext cx="952584" cy="2115515"/>
            </a:xfrm>
            <a:custGeom>
              <a:avLst/>
              <a:gdLst/>
              <a:ahLst/>
              <a:cxnLst/>
              <a:rect r="r" b="b" t="t" l="l"/>
              <a:pathLst>
                <a:path h="2115515" w="952584">
                  <a:moveTo>
                    <a:pt x="0" y="0"/>
                  </a:moveTo>
                  <a:lnTo>
                    <a:pt x="952584" y="0"/>
                  </a:lnTo>
                  <a:lnTo>
                    <a:pt x="952584" y="2115515"/>
                  </a:lnTo>
                  <a:lnTo>
                    <a:pt x="0" y="2115515"/>
                  </a:lnTo>
                  <a:close/>
                </a:path>
              </a:pathLst>
            </a:custGeom>
            <a:solidFill>
              <a:srgbClr val="BECCD4">
                <a:alpha val="70980"/>
              </a:srgbClr>
            </a:solidFill>
          </p:spPr>
        </p:sp>
      </p:grpSp>
      <p:sp>
        <p:nvSpPr>
          <p:cNvPr name="Freeform 15" id="15"/>
          <p:cNvSpPr/>
          <p:nvPr/>
        </p:nvSpPr>
        <p:spPr>
          <a:xfrm flipH="false" flipV="false" rot="0">
            <a:off x="522812" y="762145"/>
            <a:ext cx="5406110" cy="8272175"/>
          </a:xfrm>
          <a:custGeom>
            <a:avLst/>
            <a:gdLst/>
            <a:ahLst/>
            <a:cxnLst/>
            <a:rect r="r" b="b" t="t" l="l"/>
            <a:pathLst>
              <a:path h="8272175" w="5406110">
                <a:moveTo>
                  <a:pt x="0" y="0"/>
                </a:moveTo>
                <a:lnTo>
                  <a:pt x="5406110" y="0"/>
                </a:lnTo>
                <a:lnTo>
                  <a:pt x="5406110" y="8272175"/>
                </a:lnTo>
                <a:lnTo>
                  <a:pt x="0" y="8272175"/>
                </a:lnTo>
                <a:lnTo>
                  <a:pt x="0" y="0"/>
                </a:lnTo>
                <a:close/>
              </a:path>
            </a:pathLst>
          </a:custGeom>
          <a:blipFill>
            <a:blip r:embed="rId10"/>
            <a:stretch>
              <a:fillRect l="0" t="0" r="0" b="0"/>
            </a:stretch>
          </a:blipFill>
        </p:spPr>
      </p:sp>
    </p:spTree>
  </p:cSld>
  <p:clrMapOvr>
    <a:masterClrMapping/>
  </p:clrMapOvr>
  <p:transition spd="fast">
    <p:wipe dir="l"/>
  </p:transition>
</p:sld>
</file>

<file path=ppt/slides/slide22.xml><?xml version="1.0" encoding="utf-8"?>
<p:sld xmlns:p="http://schemas.openxmlformats.org/presentationml/2006/main" xmlns:a="http://schemas.openxmlformats.org/drawingml/2006/main" xmlns:r="http://schemas.openxmlformats.org/officeDocument/2006/relationships">
  <p:cSld>
    <p:bg>
      <p:bgPr>
        <a:solidFill>
          <a:srgbClr val="4C5574"/>
        </a:solidFill>
      </p:bgPr>
    </p:bg>
    <p:spTree>
      <p:nvGrpSpPr>
        <p:cNvPr id="1" name=""/>
        <p:cNvGrpSpPr/>
        <p:nvPr/>
      </p:nvGrpSpPr>
      <p:grpSpPr>
        <a:xfrm>
          <a:off x="0" y="0"/>
          <a:ext cx="0" cy="0"/>
          <a:chOff x="0" y="0"/>
          <a:chExt cx="0" cy="0"/>
        </a:xfrm>
      </p:grpSpPr>
      <p:sp>
        <p:nvSpPr>
          <p:cNvPr name="Freeform 2" id="2"/>
          <p:cNvSpPr/>
          <p:nvPr/>
        </p:nvSpPr>
        <p:spPr>
          <a:xfrm flipH="false" flipV="false" rot="0">
            <a:off x="-350574" y="-1799714"/>
            <a:ext cx="20012719" cy="13338555"/>
          </a:xfrm>
          <a:custGeom>
            <a:avLst/>
            <a:gdLst/>
            <a:ahLst/>
            <a:cxnLst/>
            <a:rect r="r" b="b" t="t" l="l"/>
            <a:pathLst>
              <a:path h="13338555" w="20012719">
                <a:moveTo>
                  <a:pt x="0" y="0"/>
                </a:moveTo>
                <a:lnTo>
                  <a:pt x="20012719" y="0"/>
                </a:lnTo>
                <a:lnTo>
                  <a:pt x="20012719" y="13338556"/>
                </a:lnTo>
                <a:lnTo>
                  <a:pt x="0" y="13338556"/>
                </a:lnTo>
                <a:lnTo>
                  <a:pt x="0" y="0"/>
                </a:lnTo>
                <a:close/>
              </a:path>
            </a:pathLst>
          </a:custGeom>
          <a:blipFill>
            <a:blip r:embed="rId2">
              <a:alphaModFix amt="46000"/>
            </a:blip>
            <a:stretch>
              <a:fillRect l="0" t="0" r="0" b="0"/>
            </a:stretch>
          </a:blipFill>
        </p:spPr>
      </p:sp>
      <p:sp>
        <p:nvSpPr>
          <p:cNvPr name="Freeform 3" id="3"/>
          <p:cNvSpPr/>
          <p:nvPr/>
        </p:nvSpPr>
        <p:spPr>
          <a:xfrm flipH="false" flipV="false" rot="0">
            <a:off x="2286000" y="1836539"/>
            <a:ext cx="13716000" cy="6613922"/>
          </a:xfrm>
          <a:custGeom>
            <a:avLst/>
            <a:gdLst/>
            <a:ahLst/>
            <a:cxnLst/>
            <a:rect r="r" b="b" t="t" l="l"/>
            <a:pathLst>
              <a:path h="6613922" w="13716000">
                <a:moveTo>
                  <a:pt x="0" y="0"/>
                </a:moveTo>
                <a:lnTo>
                  <a:pt x="13716000" y="0"/>
                </a:lnTo>
                <a:lnTo>
                  <a:pt x="13716000" y="6613922"/>
                </a:lnTo>
                <a:lnTo>
                  <a:pt x="0" y="6613922"/>
                </a:lnTo>
                <a:lnTo>
                  <a:pt x="0" y="0"/>
                </a:lnTo>
                <a:close/>
              </a:path>
            </a:pathLst>
          </a:custGeom>
          <a:blipFill>
            <a:blip r:embed="rId3"/>
            <a:stretch>
              <a:fillRect l="0" t="0" r="0" b="0"/>
            </a:stretch>
          </a:blipFill>
        </p:spPr>
      </p:sp>
    </p:spTree>
  </p:cSld>
  <p:clrMapOvr>
    <a:masterClrMapping/>
  </p:clrMapOvr>
  <p:transition spd="fast">
    <p:fade/>
  </p:transition>
</p:sld>
</file>

<file path=ppt/slides/slide23.xml><?xml version="1.0" encoding="utf-8"?>
<p:sld xmlns:p="http://schemas.openxmlformats.org/presentationml/2006/main" xmlns:a="http://schemas.openxmlformats.org/drawingml/2006/main" xmlns:r="http://schemas.openxmlformats.org/officeDocument/2006/relationships">
  <p:cSld>
    <p:bg>
      <p:bgPr>
        <a:solidFill>
          <a:srgbClr val="343D5A"/>
        </a:solidFill>
      </p:bgPr>
    </p:bg>
    <p:spTree>
      <p:nvGrpSpPr>
        <p:cNvPr id="1" name=""/>
        <p:cNvGrpSpPr/>
        <p:nvPr/>
      </p:nvGrpSpPr>
      <p:grpSpPr>
        <a:xfrm>
          <a:off x="0" y="0"/>
          <a:ext cx="0" cy="0"/>
          <a:chOff x="0" y="0"/>
          <a:chExt cx="0" cy="0"/>
        </a:xfrm>
      </p:grpSpPr>
      <p:grpSp>
        <p:nvGrpSpPr>
          <p:cNvPr name="Group 2" id="2"/>
          <p:cNvGrpSpPr/>
          <p:nvPr/>
        </p:nvGrpSpPr>
        <p:grpSpPr>
          <a:xfrm rot="0">
            <a:off x="6117208" y="4898232"/>
            <a:ext cx="11772233" cy="3315687"/>
            <a:chOff x="0" y="0"/>
            <a:chExt cx="15696310" cy="4420916"/>
          </a:xfrm>
        </p:grpSpPr>
        <p:sp>
          <p:nvSpPr>
            <p:cNvPr name="Freeform 3" id="3"/>
            <p:cNvSpPr/>
            <p:nvPr/>
          </p:nvSpPr>
          <p:spPr>
            <a:xfrm flipH="false" flipV="false" rot="0">
              <a:off x="0" y="0"/>
              <a:ext cx="4415303" cy="4415303"/>
            </a:xfrm>
            <a:custGeom>
              <a:avLst/>
              <a:gdLst/>
              <a:ahLst/>
              <a:cxnLst/>
              <a:rect r="r" b="b" t="t" l="l"/>
              <a:pathLst>
                <a:path h="4415303" w="4415303">
                  <a:moveTo>
                    <a:pt x="0" y="0"/>
                  </a:moveTo>
                  <a:lnTo>
                    <a:pt x="4415303" y="0"/>
                  </a:lnTo>
                  <a:lnTo>
                    <a:pt x="4415303" y="4415303"/>
                  </a:lnTo>
                  <a:lnTo>
                    <a:pt x="0" y="441530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4" id="4"/>
            <p:cNvGrpSpPr>
              <a:grpSpLocks noChangeAspect="true"/>
            </p:cNvGrpSpPr>
            <p:nvPr/>
          </p:nvGrpSpPr>
          <p:grpSpPr>
            <a:xfrm rot="0">
              <a:off x="227284" y="232905"/>
              <a:ext cx="3960735" cy="3960720"/>
              <a:chOff x="0" y="0"/>
              <a:chExt cx="6350000" cy="6349975"/>
            </a:xfrm>
          </p:grpSpPr>
          <p:sp>
            <p:nvSpPr>
              <p:cNvPr name="Freeform 5" id="5"/>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l="-9742" t="-14613" r="-11070" b="-6199"/>
                </a:stretch>
              </a:blipFill>
            </p:spPr>
          </p:sp>
        </p:grpSp>
        <p:sp>
          <p:nvSpPr>
            <p:cNvPr name="Freeform 6" id="6"/>
            <p:cNvSpPr/>
            <p:nvPr/>
          </p:nvSpPr>
          <p:spPr>
            <a:xfrm flipH="false" flipV="false" rot="0">
              <a:off x="5643310" y="5613"/>
              <a:ext cx="4409691" cy="4409691"/>
            </a:xfrm>
            <a:custGeom>
              <a:avLst/>
              <a:gdLst/>
              <a:ahLst/>
              <a:cxnLst/>
              <a:rect r="r" b="b" t="t" l="l"/>
              <a:pathLst>
                <a:path h="4409691" w="4409691">
                  <a:moveTo>
                    <a:pt x="0" y="0"/>
                  </a:moveTo>
                  <a:lnTo>
                    <a:pt x="4409691" y="0"/>
                  </a:lnTo>
                  <a:lnTo>
                    <a:pt x="4409691" y="4409690"/>
                  </a:lnTo>
                  <a:lnTo>
                    <a:pt x="0" y="440969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7" id="7"/>
            <p:cNvGrpSpPr>
              <a:grpSpLocks noChangeAspect="true"/>
            </p:cNvGrpSpPr>
            <p:nvPr/>
          </p:nvGrpSpPr>
          <p:grpSpPr>
            <a:xfrm rot="0">
              <a:off x="5870305" y="232616"/>
              <a:ext cx="3955701" cy="3955685"/>
              <a:chOff x="0" y="0"/>
              <a:chExt cx="6350000" cy="6349975"/>
            </a:xfrm>
          </p:grpSpPr>
          <p:sp>
            <p:nvSpPr>
              <p:cNvPr name="Freeform 8" id="8"/>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5"/>
                <a:stretch>
                  <a:fillRect l="0" t="0" r="0" b="0"/>
                </a:stretch>
              </a:blipFill>
            </p:spPr>
          </p:sp>
        </p:grpSp>
        <p:sp>
          <p:nvSpPr>
            <p:cNvPr name="Freeform 9" id="9"/>
            <p:cNvSpPr/>
            <p:nvPr/>
          </p:nvSpPr>
          <p:spPr>
            <a:xfrm flipH="false" flipV="false" rot="0">
              <a:off x="11281007" y="5613"/>
              <a:ext cx="4415303" cy="4415303"/>
            </a:xfrm>
            <a:custGeom>
              <a:avLst/>
              <a:gdLst/>
              <a:ahLst/>
              <a:cxnLst/>
              <a:rect r="r" b="b" t="t" l="l"/>
              <a:pathLst>
                <a:path h="4415303" w="4415303">
                  <a:moveTo>
                    <a:pt x="0" y="0"/>
                  </a:moveTo>
                  <a:lnTo>
                    <a:pt x="4415303" y="0"/>
                  </a:lnTo>
                  <a:lnTo>
                    <a:pt x="4415303" y="4415303"/>
                  </a:lnTo>
                  <a:lnTo>
                    <a:pt x="0" y="441530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10" id="10"/>
            <p:cNvGrpSpPr>
              <a:grpSpLocks noChangeAspect="true"/>
            </p:cNvGrpSpPr>
            <p:nvPr/>
          </p:nvGrpSpPr>
          <p:grpSpPr>
            <a:xfrm rot="0">
              <a:off x="11508291" y="232905"/>
              <a:ext cx="3960735" cy="3960720"/>
              <a:chOff x="0" y="0"/>
              <a:chExt cx="6350000" cy="6349975"/>
            </a:xfrm>
          </p:grpSpPr>
          <p:sp>
            <p:nvSpPr>
              <p:cNvPr name="Freeform 11" id="11"/>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6"/>
                <a:stretch>
                  <a:fillRect l="0" t="0" r="0" b="0"/>
                </a:stretch>
              </a:blipFill>
            </p:spPr>
          </p:sp>
        </p:grpSp>
      </p:grpSp>
      <p:sp>
        <p:nvSpPr>
          <p:cNvPr name="TextBox 12" id="12"/>
          <p:cNvSpPr txBox="true"/>
          <p:nvPr/>
        </p:nvSpPr>
        <p:spPr>
          <a:xfrm rot="0">
            <a:off x="6402122" y="1513330"/>
            <a:ext cx="11885878" cy="2724179"/>
          </a:xfrm>
          <a:prstGeom prst="rect">
            <a:avLst/>
          </a:prstGeom>
        </p:spPr>
        <p:txBody>
          <a:bodyPr anchor="t" rtlCol="false" tIns="0" lIns="0" bIns="0" rIns="0">
            <a:spAutoFit/>
          </a:bodyPr>
          <a:lstStyle/>
          <a:p>
            <a:pPr algn="ctr">
              <a:lnSpc>
                <a:spcPts val="11023"/>
              </a:lnSpc>
            </a:pPr>
            <a:r>
              <a:rPr lang="en-US" sz="7873" b="true">
                <a:solidFill>
                  <a:srgbClr val="BBC8D1"/>
                </a:solidFill>
                <a:latin typeface="Open Sans Bold"/>
                <a:ea typeface="Open Sans Bold"/>
                <a:cs typeface="Open Sans Bold"/>
                <a:sym typeface="Open Sans Bold"/>
              </a:rPr>
              <a:t>METŲ MOKYKLOS VADOVAS(-Ė)</a:t>
            </a:r>
          </a:p>
        </p:txBody>
      </p:sp>
      <p:grpSp>
        <p:nvGrpSpPr>
          <p:cNvPr name="Group 13" id="13"/>
          <p:cNvGrpSpPr/>
          <p:nvPr/>
        </p:nvGrpSpPr>
        <p:grpSpPr>
          <a:xfrm rot="0">
            <a:off x="711954" y="-439438"/>
            <a:ext cx="5027826" cy="11165875"/>
            <a:chOff x="0" y="0"/>
            <a:chExt cx="952585" cy="2115515"/>
          </a:xfrm>
        </p:grpSpPr>
        <p:sp>
          <p:nvSpPr>
            <p:cNvPr name="Freeform 14" id="14"/>
            <p:cNvSpPr/>
            <p:nvPr/>
          </p:nvSpPr>
          <p:spPr>
            <a:xfrm flipH="false" flipV="false" rot="0">
              <a:off x="0" y="0"/>
              <a:ext cx="952584" cy="2115515"/>
            </a:xfrm>
            <a:custGeom>
              <a:avLst/>
              <a:gdLst/>
              <a:ahLst/>
              <a:cxnLst/>
              <a:rect r="r" b="b" t="t" l="l"/>
              <a:pathLst>
                <a:path h="2115515" w="952584">
                  <a:moveTo>
                    <a:pt x="0" y="0"/>
                  </a:moveTo>
                  <a:lnTo>
                    <a:pt x="952584" y="0"/>
                  </a:lnTo>
                  <a:lnTo>
                    <a:pt x="952584" y="2115515"/>
                  </a:lnTo>
                  <a:lnTo>
                    <a:pt x="0" y="2115515"/>
                  </a:lnTo>
                  <a:close/>
                </a:path>
              </a:pathLst>
            </a:custGeom>
            <a:solidFill>
              <a:srgbClr val="BECCD4">
                <a:alpha val="70980"/>
              </a:srgbClr>
            </a:solidFill>
          </p:spPr>
        </p:sp>
      </p:grpSp>
      <p:sp>
        <p:nvSpPr>
          <p:cNvPr name="Freeform 15" id="15"/>
          <p:cNvSpPr/>
          <p:nvPr/>
        </p:nvSpPr>
        <p:spPr>
          <a:xfrm flipH="false" flipV="false" rot="0">
            <a:off x="522812" y="762145"/>
            <a:ext cx="5406110" cy="8272175"/>
          </a:xfrm>
          <a:custGeom>
            <a:avLst/>
            <a:gdLst/>
            <a:ahLst/>
            <a:cxnLst/>
            <a:rect r="r" b="b" t="t" l="l"/>
            <a:pathLst>
              <a:path h="8272175" w="5406110">
                <a:moveTo>
                  <a:pt x="0" y="0"/>
                </a:moveTo>
                <a:lnTo>
                  <a:pt x="5406110" y="0"/>
                </a:lnTo>
                <a:lnTo>
                  <a:pt x="5406110" y="8272175"/>
                </a:lnTo>
                <a:lnTo>
                  <a:pt x="0" y="8272175"/>
                </a:lnTo>
                <a:lnTo>
                  <a:pt x="0" y="0"/>
                </a:lnTo>
                <a:close/>
              </a:path>
            </a:pathLst>
          </a:custGeom>
          <a:blipFill>
            <a:blip r:embed="rId7"/>
            <a:stretch>
              <a:fillRect l="0" t="0" r="0" b="0"/>
            </a:stretch>
          </a:blipFill>
        </p:spPr>
      </p:sp>
    </p:spTree>
  </p:cSld>
  <p:clrMapOvr>
    <a:masterClrMapping/>
  </p:clrMapOvr>
  <p:transition spd="fast">
    <p:fade/>
  </p:transition>
</p:sld>
</file>

<file path=ppt/slides/slide24.xml><?xml version="1.0" encoding="utf-8"?>
<p:sld xmlns:p="http://schemas.openxmlformats.org/presentationml/2006/main" xmlns:a="http://schemas.openxmlformats.org/drawingml/2006/main" xmlns:r="http://schemas.openxmlformats.org/officeDocument/2006/relationships">
  <p:cSld>
    <p:bg>
      <p:bgPr>
        <a:solidFill>
          <a:srgbClr val="343D5A"/>
        </a:solidFill>
      </p:bgPr>
    </p:bg>
    <p:spTree>
      <p:nvGrpSpPr>
        <p:cNvPr id="1" name=""/>
        <p:cNvGrpSpPr/>
        <p:nvPr/>
      </p:nvGrpSpPr>
      <p:grpSpPr>
        <a:xfrm>
          <a:off x="0" y="0"/>
          <a:ext cx="0" cy="0"/>
          <a:chOff x="0" y="0"/>
          <a:chExt cx="0" cy="0"/>
        </a:xfrm>
      </p:grpSpPr>
      <p:sp>
        <p:nvSpPr>
          <p:cNvPr name="Freeform 2" id="2"/>
          <p:cNvSpPr/>
          <p:nvPr/>
        </p:nvSpPr>
        <p:spPr>
          <a:xfrm flipH="false" flipV="false" rot="0">
            <a:off x="7253011" y="1402810"/>
            <a:ext cx="3386839" cy="3386839"/>
          </a:xfrm>
          <a:custGeom>
            <a:avLst/>
            <a:gdLst/>
            <a:ahLst/>
            <a:cxnLst/>
            <a:rect r="r" b="b" t="t" l="l"/>
            <a:pathLst>
              <a:path h="3386839" w="3386839">
                <a:moveTo>
                  <a:pt x="0" y="0"/>
                </a:moveTo>
                <a:lnTo>
                  <a:pt x="3386838" y="0"/>
                </a:lnTo>
                <a:lnTo>
                  <a:pt x="3386838" y="3386839"/>
                </a:lnTo>
                <a:lnTo>
                  <a:pt x="0" y="338683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a:grpSpLocks noChangeAspect="true"/>
          </p:cNvGrpSpPr>
          <p:nvPr/>
        </p:nvGrpSpPr>
        <p:grpSpPr>
          <a:xfrm rot="0">
            <a:off x="7427353" y="1577158"/>
            <a:ext cx="3038154" cy="3038142"/>
            <a:chOff x="0" y="0"/>
            <a:chExt cx="6350000" cy="6349975"/>
          </a:xfrm>
        </p:grpSpPr>
        <p:sp>
          <p:nvSpPr>
            <p:cNvPr name="Freeform 4" id="4"/>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l="0" t="0" r="0" b="0"/>
              </a:stretch>
            </a:blipFill>
          </p:spPr>
        </p:sp>
      </p:grpSp>
      <p:sp>
        <p:nvSpPr>
          <p:cNvPr name="TextBox 5" id="5"/>
          <p:cNvSpPr txBox="true"/>
          <p:nvPr/>
        </p:nvSpPr>
        <p:spPr>
          <a:xfrm rot="0">
            <a:off x="3369316" y="6326149"/>
            <a:ext cx="11549368" cy="3168937"/>
          </a:xfrm>
          <a:prstGeom prst="rect">
            <a:avLst/>
          </a:prstGeom>
        </p:spPr>
        <p:txBody>
          <a:bodyPr anchor="t" rtlCol="false" tIns="0" lIns="0" bIns="0" rIns="0">
            <a:spAutoFit/>
          </a:bodyPr>
          <a:lstStyle/>
          <a:p>
            <a:pPr algn="ctr">
              <a:lnSpc>
                <a:spcPts val="4205"/>
              </a:lnSpc>
            </a:pPr>
          </a:p>
          <a:p>
            <a:pPr algn="ctr">
              <a:lnSpc>
                <a:spcPts val="4205"/>
              </a:lnSpc>
            </a:pPr>
            <a:r>
              <a:rPr lang="en-US" sz="3003" b="true">
                <a:solidFill>
                  <a:srgbClr val="BBC8D1"/>
                </a:solidFill>
                <a:latin typeface="Open Sans Bold"/>
                <a:ea typeface="Open Sans Bold"/>
                <a:cs typeface="Open Sans Bold"/>
                <a:sym typeface="Open Sans Bold"/>
              </a:rPr>
              <a:t>„Visa progimnazijos veikla orientuota į nuolatinio tobulėjimo kultūrą, pagrįstą rekursyviu tarpusavyje susijusių sistemų modeliu.  Nuosekliai kurdami ir diegdami savitas sistemas siekiame mokinių, mokytojų ir visos organizacijos pažangos.“</a:t>
            </a:r>
          </a:p>
        </p:txBody>
      </p:sp>
      <p:sp>
        <p:nvSpPr>
          <p:cNvPr name="TextBox 6" id="6"/>
          <p:cNvSpPr txBox="true"/>
          <p:nvPr/>
        </p:nvSpPr>
        <p:spPr>
          <a:xfrm rot="0">
            <a:off x="3721012" y="4854665"/>
            <a:ext cx="10845975" cy="1112268"/>
          </a:xfrm>
          <a:prstGeom prst="rect">
            <a:avLst/>
          </a:prstGeom>
        </p:spPr>
        <p:txBody>
          <a:bodyPr anchor="t" rtlCol="false" tIns="0" lIns="0" bIns="0" rIns="0">
            <a:spAutoFit/>
          </a:bodyPr>
          <a:lstStyle/>
          <a:p>
            <a:pPr algn="ctr">
              <a:lnSpc>
                <a:spcPts val="9161"/>
              </a:lnSpc>
            </a:pPr>
            <a:r>
              <a:rPr lang="en-US" sz="6543" b="true">
                <a:solidFill>
                  <a:srgbClr val="FFFFFF"/>
                </a:solidFill>
                <a:latin typeface="Open Sans Bold"/>
                <a:ea typeface="Open Sans Bold"/>
                <a:cs typeface="Open Sans Bold"/>
                <a:sym typeface="Open Sans Bold"/>
              </a:rPr>
              <a:t>Natalija Kaunickienė</a:t>
            </a:r>
          </a:p>
        </p:txBody>
      </p:sp>
      <p:sp>
        <p:nvSpPr>
          <p:cNvPr name="TextBox 7" id="7"/>
          <p:cNvSpPr txBox="true"/>
          <p:nvPr/>
        </p:nvSpPr>
        <p:spPr>
          <a:xfrm rot="0">
            <a:off x="5253704" y="6098624"/>
            <a:ext cx="7780592" cy="512200"/>
          </a:xfrm>
          <a:prstGeom prst="rect">
            <a:avLst/>
          </a:prstGeom>
        </p:spPr>
        <p:txBody>
          <a:bodyPr anchor="t" rtlCol="false" tIns="0" lIns="0" bIns="0" rIns="0">
            <a:spAutoFit/>
          </a:bodyPr>
          <a:lstStyle/>
          <a:p>
            <a:pPr algn="ctr">
              <a:lnSpc>
                <a:spcPts val="4205"/>
              </a:lnSpc>
            </a:pPr>
            <a:r>
              <a:rPr lang="en-US" sz="3003">
                <a:solidFill>
                  <a:srgbClr val="FFFFFF"/>
                </a:solidFill>
                <a:latin typeface="Open Sans"/>
                <a:ea typeface="Open Sans"/>
                <a:cs typeface="Open Sans"/>
                <a:sym typeface="Open Sans"/>
              </a:rPr>
              <a:t>Šiaulių Salduvės progimnazija</a:t>
            </a:r>
          </a:p>
        </p:txBody>
      </p:sp>
      <p:sp>
        <p:nvSpPr>
          <p:cNvPr name="Freeform 8" id="8"/>
          <p:cNvSpPr/>
          <p:nvPr/>
        </p:nvSpPr>
        <p:spPr>
          <a:xfrm flipH="false" flipV="false" rot="5400000">
            <a:off x="12955460" y="-345867"/>
            <a:ext cx="4986673" cy="5678406"/>
          </a:xfrm>
          <a:custGeom>
            <a:avLst/>
            <a:gdLst/>
            <a:ahLst/>
            <a:cxnLst/>
            <a:rect r="r" b="b" t="t" l="l"/>
            <a:pathLst>
              <a:path h="5678406" w="4986673">
                <a:moveTo>
                  <a:pt x="0" y="0"/>
                </a:moveTo>
                <a:lnTo>
                  <a:pt x="4986673" y="0"/>
                </a:lnTo>
                <a:lnTo>
                  <a:pt x="4986673" y="5678407"/>
                </a:lnTo>
                <a:lnTo>
                  <a:pt x="0" y="567840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9" id="9"/>
          <p:cNvGrpSpPr/>
          <p:nvPr/>
        </p:nvGrpSpPr>
        <p:grpSpPr>
          <a:xfrm rot="0">
            <a:off x="6243420" y="-677952"/>
            <a:ext cx="6888389" cy="1356420"/>
            <a:chOff x="0" y="0"/>
            <a:chExt cx="3095767" cy="609600"/>
          </a:xfrm>
        </p:grpSpPr>
        <p:sp>
          <p:nvSpPr>
            <p:cNvPr name="Freeform 10" id="10"/>
            <p:cNvSpPr/>
            <p:nvPr/>
          </p:nvSpPr>
          <p:spPr>
            <a:xfrm flipH="false" flipV="false" rot="0">
              <a:off x="0" y="0"/>
              <a:ext cx="3095767" cy="609600"/>
            </a:xfrm>
            <a:custGeom>
              <a:avLst/>
              <a:gdLst/>
              <a:ahLst/>
              <a:cxnLst/>
              <a:rect r="r" b="b" t="t" l="l"/>
              <a:pathLst>
                <a:path h="609600" w="3095767">
                  <a:moveTo>
                    <a:pt x="203200" y="0"/>
                  </a:moveTo>
                  <a:lnTo>
                    <a:pt x="3095767" y="0"/>
                  </a:lnTo>
                  <a:lnTo>
                    <a:pt x="2892567" y="609600"/>
                  </a:lnTo>
                  <a:lnTo>
                    <a:pt x="0" y="609600"/>
                  </a:lnTo>
                  <a:lnTo>
                    <a:pt x="203200" y="0"/>
                  </a:lnTo>
                  <a:close/>
                </a:path>
              </a:pathLst>
            </a:custGeom>
            <a:solidFill>
              <a:srgbClr val="4C5574"/>
            </a:solidFill>
          </p:spPr>
        </p:sp>
        <p:sp>
          <p:nvSpPr>
            <p:cNvPr name="TextBox 11" id="11"/>
            <p:cNvSpPr txBox="true"/>
            <p:nvPr/>
          </p:nvSpPr>
          <p:spPr>
            <a:xfrm>
              <a:off x="101600" y="-28575"/>
              <a:ext cx="2892567" cy="638175"/>
            </a:xfrm>
            <a:prstGeom prst="rect">
              <a:avLst/>
            </a:prstGeom>
          </p:spPr>
          <p:txBody>
            <a:bodyPr anchor="ctr" rtlCol="false" tIns="50800" lIns="50800" bIns="50800" rIns="50800"/>
            <a:lstStyle/>
            <a:p>
              <a:pPr algn="ctr">
                <a:lnSpc>
                  <a:spcPts val="2079"/>
                </a:lnSpc>
              </a:pPr>
            </a:p>
          </p:txBody>
        </p:sp>
      </p:gr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bg>
      <p:bgPr>
        <a:solidFill>
          <a:srgbClr val="343D5A"/>
        </a:solidFill>
      </p:bgPr>
    </p:bg>
    <p:spTree>
      <p:nvGrpSpPr>
        <p:cNvPr id="1" name=""/>
        <p:cNvGrpSpPr/>
        <p:nvPr/>
      </p:nvGrpSpPr>
      <p:grpSpPr>
        <a:xfrm>
          <a:off x="0" y="0"/>
          <a:ext cx="0" cy="0"/>
          <a:chOff x="0" y="0"/>
          <a:chExt cx="0" cy="0"/>
        </a:xfrm>
      </p:grpSpPr>
      <p:sp>
        <p:nvSpPr>
          <p:cNvPr name="Freeform 2" id="2"/>
          <p:cNvSpPr/>
          <p:nvPr/>
        </p:nvSpPr>
        <p:spPr>
          <a:xfrm flipH="false" flipV="false" rot="0">
            <a:off x="7253011" y="1402810"/>
            <a:ext cx="3386839" cy="3386839"/>
          </a:xfrm>
          <a:custGeom>
            <a:avLst/>
            <a:gdLst/>
            <a:ahLst/>
            <a:cxnLst/>
            <a:rect r="r" b="b" t="t" l="l"/>
            <a:pathLst>
              <a:path h="3386839" w="3386839">
                <a:moveTo>
                  <a:pt x="0" y="0"/>
                </a:moveTo>
                <a:lnTo>
                  <a:pt x="3386838" y="0"/>
                </a:lnTo>
                <a:lnTo>
                  <a:pt x="3386838" y="3386839"/>
                </a:lnTo>
                <a:lnTo>
                  <a:pt x="0" y="338683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a:grpSpLocks noChangeAspect="true"/>
          </p:cNvGrpSpPr>
          <p:nvPr/>
        </p:nvGrpSpPr>
        <p:grpSpPr>
          <a:xfrm rot="0">
            <a:off x="7427353" y="1577158"/>
            <a:ext cx="3038154" cy="3038142"/>
            <a:chOff x="0" y="0"/>
            <a:chExt cx="6350000" cy="6349975"/>
          </a:xfrm>
        </p:grpSpPr>
        <p:sp>
          <p:nvSpPr>
            <p:cNvPr name="Freeform 4" id="4"/>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l="0" t="0" r="0" b="0"/>
              </a:stretch>
            </a:blipFill>
          </p:spPr>
        </p:sp>
      </p:grpSp>
      <p:sp>
        <p:nvSpPr>
          <p:cNvPr name="TextBox 5" id="5"/>
          <p:cNvSpPr txBox="true"/>
          <p:nvPr/>
        </p:nvSpPr>
        <p:spPr>
          <a:xfrm rot="0">
            <a:off x="3369316" y="6326149"/>
            <a:ext cx="11549368" cy="2637590"/>
          </a:xfrm>
          <a:prstGeom prst="rect">
            <a:avLst/>
          </a:prstGeom>
        </p:spPr>
        <p:txBody>
          <a:bodyPr anchor="t" rtlCol="false" tIns="0" lIns="0" bIns="0" rIns="0">
            <a:spAutoFit/>
          </a:bodyPr>
          <a:lstStyle/>
          <a:p>
            <a:pPr algn="ctr">
              <a:lnSpc>
                <a:spcPts val="4205"/>
              </a:lnSpc>
            </a:pPr>
          </a:p>
          <a:p>
            <a:pPr algn="ctr">
              <a:lnSpc>
                <a:spcPts val="4205"/>
              </a:lnSpc>
            </a:pPr>
            <a:r>
              <a:rPr lang="en-US" sz="3003" b="true">
                <a:solidFill>
                  <a:srgbClr val="BBC8D1"/>
                </a:solidFill>
                <a:latin typeface="Open Sans Bold"/>
                <a:ea typeface="Open Sans Bold"/>
                <a:cs typeface="Open Sans Bold"/>
                <a:sym typeface="Open Sans Bold"/>
              </a:rPr>
              <a:t>„Mokytojo darbe svarbu jausti pasitikėjimą, patirti sėkmę, kūrybiškai spręsti problemas, gebėti kartu su komanda įveikti iššūkius. Mokykla yra mokytojų rankose, nuo jų priklauso mūsų sėkmė ir ugdymo kokybė.“</a:t>
            </a:r>
          </a:p>
        </p:txBody>
      </p:sp>
      <p:sp>
        <p:nvSpPr>
          <p:cNvPr name="TextBox 6" id="6"/>
          <p:cNvSpPr txBox="true"/>
          <p:nvPr/>
        </p:nvSpPr>
        <p:spPr>
          <a:xfrm rot="0">
            <a:off x="3721012" y="4854665"/>
            <a:ext cx="10845975" cy="1112268"/>
          </a:xfrm>
          <a:prstGeom prst="rect">
            <a:avLst/>
          </a:prstGeom>
        </p:spPr>
        <p:txBody>
          <a:bodyPr anchor="t" rtlCol="false" tIns="0" lIns="0" bIns="0" rIns="0">
            <a:spAutoFit/>
          </a:bodyPr>
          <a:lstStyle/>
          <a:p>
            <a:pPr algn="ctr">
              <a:lnSpc>
                <a:spcPts val="9161"/>
              </a:lnSpc>
            </a:pPr>
            <a:r>
              <a:rPr lang="en-US" sz="6543" b="true">
                <a:solidFill>
                  <a:srgbClr val="FFFFFF"/>
                </a:solidFill>
                <a:latin typeface="Open Sans Bold"/>
                <a:ea typeface="Open Sans Bold"/>
                <a:cs typeface="Open Sans Bold"/>
                <a:sym typeface="Open Sans Bold"/>
              </a:rPr>
              <a:t>Eglė Baltrušaitienė</a:t>
            </a:r>
          </a:p>
        </p:txBody>
      </p:sp>
      <p:sp>
        <p:nvSpPr>
          <p:cNvPr name="TextBox 7" id="7"/>
          <p:cNvSpPr txBox="true"/>
          <p:nvPr/>
        </p:nvSpPr>
        <p:spPr>
          <a:xfrm rot="0">
            <a:off x="5253704" y="6098624"/>
            <a:ext cx="7780592" cy="512200"/>
          </a:xfrm>
          <a:prstGeom prst="rect">
            <a:avLst/>
          </a:prstGeom>
        </p:spPr>
        <p:txBody>
          <a:bodyPr anchor="t" rtlCol="false" tIns="0" lIns="0" bIns="0" rIns="0">
            <a:spAutoFit/>
          </a:bodyPr>
          <a:lstStyle/>
          <a:p>
            <a:pPr algn="ctr">
              <a:lnSpc>
                <a:spcPts val="4205"/>
              </a:lnSpc>
            </a:pPr>
            <a:r>
              <a:rPr lang="en-US" sz="3003">
                <a:solidFill>
                  <a:srgbClr val="FFFFFF"/>
                </a:solidFill>
                <a:latin typeface="Open Sans"/>
                <a:ea typeface="Open Sans"/>
                <a:cs typeface="Open Sans"/>
                <a:sym typeface="Open Sans"/>
              </a:rPr>
              <a:t>VšĮ Herojus</a:t>
            </a:r>
          </a:p>
        </p:txBody>
      </p:sp>
      <p:sp>
        <p:nvSpPr>
          <p:cNvPr name="Freeform 8" id="8"/>
          <p:cNvSpPr/>
          <p:nvPr/>
        </p:nvSpPr>
        <p:spPr>
          <a:xfrm flipH="false" flipV="false" rot="5400000">
            <a:off x="12955460" y="-345867"/>
            <a:ext cx="4986673" cy="5678406"/>
          </a:xfrm>
          <a:custGeom>
            <a:avLst/>
            <a:gdLst/>
            <a:ahLst/>
            <a:cxnLst/>
            <a:rect r="r" b="b" t="t" l="l"/>
            <a:pathLst>
              <a:path h="5678406" w="4986673">
                <a:moveTo>
                  <a:pt x="0" y="0"/>
                </a:moveTo>
                <a:lnTo>
                  <a:pt x="4986673" y="0"/>
                </a:lnTo>
                <a:lnTo>
                  <a:pt x="4986673" y="5678407"/>
                </a:lnTo>
                <a:lnTo>
                  <a:pt x="0" y="567840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9" id="9"/>
          <p:cNvGrpSpPr/>
          <p:nvPr/>
        </p:nvGrpSpPr>
        <p:grpSpPr>
          <a:xfrm rot="0">
            <a:off x="6243420" y="-677952"/>
            <a:ext cx="6888389" cy="1356420"/>
            <a:chOff x="0" y="0"/>
            <a:chExt cx="3095767" cy="609600"/>
          </a:xfrm>
        </p:grpSpPr>
        <p:sp>
          <p:nvSpPr>
            <p:cNvPr name="Freeform 10" id="10"/>
            <p:cNvSpPr/>
            <p:nvPr/>
          </p:nvSpPr>
          <p:spPr>
            <a:xfrm flipH="false" flipV="false" rot="0">
              <a:off x="0" y="0"/>
              <a:ext cx="3095767" cy="609600"/>
            </a:xfrm>
            <a:custGeom>
              <a:avLst/>
              <a:gdLst/>
              <a:ahLst/>
              <a:cxnLst/>
              <a:rect r="r" b="b" t="t" l="l"/>
              <a:pathLst>
                <a:path h="609600" w="3095767">
                  <a:moveTo>
                    <a:pt x="203200" y="0"/>
                  </a:moveTo>
                  <a:lnTo>
                    <a:pt x="3095767" y="0"/>
                  </a:lnTo>
                  <a:lnTo>
                    <a:pt x="2892567" y="609600"/>
                  </a:lnTo>
                  <a:lnTo>
                    <a:pt x="0" y="609600"/>
                  </a:lnTo>
                  <a:lnTo>
                    <a:pt x="203200" y="0"/>
                  </a:lnTo>
                  <a:close/>
                </a:path>
              </a:pathLst>
            </a:custGeom>
            <a:solidFill>
              <a:srgbClr val="4C5574"/>
            </a:solidFill>
          </p:spPr>
        </p:sp>
        <p:sp>
          <p:nvSpPr>
            <p:cNvPr name="TextBox 11" id="11"/>
            <p:cNvSpPr txBox="true"/>
            <p:nvPr/>
          </p:nvSpPr>
          <p:spPr>
            <a:xfrm>
              <a:off x="101600" y="-28575"/>
              <a:ext cx="2892567" cy="638175"/>
            </a:xfrm>
            <a:prstGeom prst="rect">
              <a:avLst/>
            </a:prstGeom>
          </p:spPr>
          <p:txBody>
            <a:bodyPr anchor="ctr" rtlCol="false" tIns="50800" lIns="50800" bIns="50800" rIns="50800"/>
            <a:lstStyle/>
            <a:p>
              <a:pPr algn="ctr">
                <a:lnSpc>
                  <a:spcPts val="2079"/>
                </a:lnSpc>
              </a:pPr>
            </a:p>
          </p:txBody>
        </p:sp>
      </p:gr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bg>
      <p:bgPr>
        <a:solidFill>
          <a:srgbClr val="343D5A"/>
        </a:solidFill>
      </p:bgPr>
    </p:bg>
    <p:spTree>
      <p:nvGrpSpPr>
        <p:cNvPr id="1" name=""/>
        <p:cNvGrpSpPr/>
        <p:nvPr/>
      </p:nvGrpSpPr>
      <p:grpSpPr>
        <a:xfrm>
          <a:off x="0" y="0"/>
          <a:ext cx="0" cy="0"/>
          <a:chOff x="0" y="0"/>
          <a:chExt cx="0" cy="0"/>
        </a:xfrm>
      </p:grpSpPr>
      <p:sp>
        <p:nvSpPr>
          <p:cNvPr name="Freeform 2" id="2"/>
          <p:cNvSpPr/>
          <p:nvPr/>
        </p:nvSpPr>
        <p:spPr>
          <a:xfrm flipH="false" flipV="false" rot="0">
            <a:off x="7253011" y="1212310"/>
            <a:ext cx="3386839" cy="3386839"/>
          </a:xfrm>
          <a:custGeom>
            <a:avLst/>
            <a:gdLst/>
            <a:ahLst/>
            <a:cxnLst/>
            <a:rect r="r" b="b" t="t" l="l"/>
            <a:pathLst>
              <a:path h="3386839" w="3386839">
                <a:moveTo>
                  <a:pt x="0" y="0"/>
                </a:moveTo>
                <a:lnTo>
                  <a:pt x="3386838" y="0"/>
                </a:lnTo>
                <a:lnTo>
                  <a:pt x="3386838" y="3386839"/>
                </a:lnTo>
                <a:lnTo>
                  <a:pt x="0" y="338683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a:grpSpLocks noChangeAspect="true"/>
          </p:cNvGrpSpPr>
          <p:nvPr/>
        </p:nvGrpSpPr>
        <p:grpSpPr>
          <a:xfrm rot="0">
            <a:off x="7427353" y="1386658"/>
            <a:ext cx="3038154" cy="3038142"/>
            <a:chOff x="0" y="0"/>
            <a:chExt cx="6350000" cy="6349975"/>
          </a:xfrm>
        </p:grpSpPr>
        <p:sp>
          <p:nvSpPr>
            <p:cNvPr name="Freeform 4" id="4"/>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l="0" t="-14721" r="-14721" b="0"/>
              </a:stretch>
            </a:blipFill>
          </p:spPr>
        </p:sp>
      </p:grpSp>
      <p:sp>
        <p:nvSpPr>
          <p:cNvPr name="TextBox 5" id="5"/>
          <p:cNvSpPr txBox="true"/>
          <p:nvPr/>
        </p:nvSpPr>
        <p:spPr>
          <a:xfrm rot="0">
            <a:off x="3369316" y="6137308"/>
            <a:ext cx="11549368" cy="4231631"/>
          </a:xfrm>
          <a:prstGeom prst="rect">
            <a:avLst/>
          </a:prstGeom>
        </p:spPr>
        <p:txBody>
          <a:bodyPr anchor="t" rtlCol="false" tIns="0" lIns="0" bIns="0" rIns="0">
            <a:spAutoFit/>
          </a:bodyPr>
          <a:lstStyle/>
          <a:p>
            <a:pPr algn="ctr">
              <a:lnSpc>
                <a:spcPts val="4205"/>
              </a:lnSpc>
            </a:pPr>
          </a:p>
          <a:p>
            <a:pPr algn="ctr">
              <a:lnSpc>
                <a:spcPts val="4205"/>
              </a:lnSpc>
            </a:pPr>
            <a:r>
              <a:rPr lang="en-US" sz="3003" b="true">
                <a:solidFill>
                  <a:srgbClr val="BBC8D1"/>
                </a:solidFill>
                <a:latin typeface="Open Sans Bold"/>
                <a:ea typeface="Open Sans Bold"/>
                <a:cs typeface="Open Sans Bold"/>
                <a:sym typeface="Open Sans Bold"/>
              </a:rPr>
              <a:t>„Pagrindiniai mano tikslai - telkti gimnazijos bendruomenę įveikti stagnaciją, tobulinti pamokos kaip ugdymo proceso pagrindo kokybę. Lyderių auginimas leidžia pritraukti</a:t>
            </a:r>
          </a:p>
          <a:p>
            <a:pPr algn="ctr">
              <a:lnSpc>
                <a:spcPts val="4205"/>
              </a:lnSpc>
            </a:pPr>
            <a:r>
              <a:rPr lang="en-US" sz="3003" b="true">
                <a:solidFill>
                  <a:srgbClr val="BBC8D1"/>
                </a:solidFill>
                <a:latin typeface="Open Sans Bold"/>
                <a:ea typeface="Open Sans Bold"/>
                <a:cs typeface="Open Sans Bold"/>
                <a:sym typeface="Open Sans Bold"/>
              </a:rPr>
              <a:t>daugiau žmonių į sprendimų priėmimą, siekti kokybės, numatyti kuo įvairesnius iškylančių Iššūkių sprendimo būdus.“</a:t>
            </a:r>
          </a:p>
          <a:p>
            <a:pPr algn="ctr">
              <a:lnSpc>
                <a:spcPts val="4205"/>
              </a:lnSpc>
            </a:pPr>
          </a:p>
        </p:txBody>
      </p:sp>
      <p:sp>
        <p:nvSpPr>
          <p:cNvPr name="TextBox 6" id="6"/>
          <p:cNvSpPr txBox="true"/>
          <p:nvPr/>
        </p:nvSpPr>
        <p:spPr>
          <a:xfrm rot="0">
            <a:off x="3721012" y="4665824"/>
            <a:ext cx="10845975" cy="1112268"/>
          </a:xfrm>
          <a:prstGeom prst="rect">
            <a:avLst/>
          </a:prstGeom>
        </p:spPr>
        <p:txBody>
          <a:bodyPr anchor="t" rtlCol="false" tIns="0" lIns="0" bIns="0" rIns="0">
            <a:spAutoFit/>
          </a:bodyPr>
          <a:lstStyle/>
          <a:p>
            <a:pPr algn="ctr">
              <a:lnSpc>
                <a:spcPts val="9161"/>
              </a:lnSpc>
            </a:pPr>
            <a:r>
              <a:rPr lang="en-US" sz="6543" b="true">
                <a:solidFill>
                  <a:srgbClr val="FFFFFF"/>
                </a:solidFill>
                <a:latin typeface="Open Sans Bold"/>
                <a:ea typeface="Open Sans Bold"/>
                <a:cs typeface="Open Sans Bold"/>
                <a:sym typeface="Open Sans Bold"/>
              </a:rPr>
              <a:t>Konsuela Liaskovskaja</a:t>
            </a:r>
            <a:r>
              <a:rPr lang="en-US" sz="6543" b="true">
                <a:solidFill>
                  <a:srgbClr val="FFFFFF"/>
                </a:solidFill>
                <a:latin typeface="Open Sans Bold"/>
                <a:ea typeface="Open Sans Bold"/>
                <a:cs typeface="Open Sans Bold"/>
                <a:sym typeface="Open Sans Bold"/>
              </a:rPr>
              <a:t> </a:t>
            </a:r>
          </a:p>
        </p:txBody>
      </p:sp>
      <p:sp>
        <p:nvSpPr>
          <p:cNvPr name="TextBox 7" id="7"/>
          <p:cNvSpPr txBox="true"/>
          <p:nvPr/>
        </p:nvSpPr>
        <p:spPr>
          <a:xfrm rot="0">
            <a:off x="5253704" y="5909783"/>
            <a:ext cx="7780592" cy="512200"/>
          </a:xfrm>
          <a:prstGeom prst="rect">
            <a:avLst/>
          </a:prstGeom>
        </p:spPr>
        <p:txBody>
          <a:bodyPr anchor="t" rtlCol="false" tIns="0" lIns="0" bIns="0" rIns="0">
            <a:spAutoFit/>
          </a:bodyPr>
          <a:lstStyle/>
          <a:p>
            <a:pPr algn="ctr">
              <a:lnSpc>
                <a:spcPts val="4205"/>
              </a:lnSpc>
            </a:pPr>
            <a:r>
              <a:rPr lang="en-US" sz="3003">
                <a:solidFill>
                  <a:srgbClr val="FFFFFF"/>
                </a:solidFill>
                <a:latin typeface="Open Sans"/>
                <a:ea typeface="Open Sans"/>
                <a:cs typeface="Open Sans"/>
                <a:sym typeface="Open Sans"/>
              </a:rPr>
              <a:t>Vilniaus Žaros gimnazija</a:t>
            </a:r>
            <a:r>
              <a:rPr lang="en-US" sz="3003">
                <a:solidFill>
                  <a:srgbClr val="FFFFFF"/>
                </a:solidFill>
                <a:latin typeface="Open Sans"/>
                <a:ea typeface="Open Sans"/>
                <a:cs typeface="Open Sans"/>
                <a:sym typeface="Open Sans"/>
              </a:rPr>
              <a:t> </a:t>
            </a:r>
          </a:p>
        </p:txBody>
      </p:sp>
      <p:sp>
        <p:nvSpPr>
          <p:cNvPr name="Freeform 8" id="8"/>
          <p:cNvSpPr/>
          <p:nvPr/>
        </p:nvSpPr>
        <p:spPr>
          <a:xfrm flipH="false" flipV="false" rot="5400000">
            <a:off x="12955460" y="-345867"/>
            <a:ext cx="4986673" cy="5678406"/>
          </a:xfrm>
          <a:custGeom>
            <a:avLst/>
            <a:gdLst/>
            <a:ahLst/>
            <a:cxnLst/>
            <a:rect r="r" b="b" t="t" l="l"/>
            <a:pathLst>
              <a:path h="5678406" w="4986673">
                <a:moveTo>
                  <a:pt x="0" y="0"/>
                </a:moveTo>
                <a:lnTo>
                  <a:pt x="4986673" y="0"/>
                </a:lnTo>
                <a:lnTo>
                  <a:pt x="4986673" y="5678407"/>
                </a:lnTo>
                <a:lnTo>
                  <a:pt x="0" y="567840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9" id="9"/>
          <p:cNvGrpSpPr/>
          <p:nvPr/>
        </p:nvGrpSpPr>
        <p:grpSpPr>
          <a:xfrm rot="0">
            <a:off x="6243420" y="-677952"/>
            <a:ext cx="6888389" cy="1356420"/>
            <a:chOff x="0" y="0"/>
            <a:chExt cx="3095767" cy="609600"/>
          </a:xfrm>
        </p:grpSpPr>
        <p:sp>
          <p:nvSpPr>
            <p:cNvPr name="Freeform 10" id="10"/>
            <p:cNvSpPr/>
            <p:nvPr/>
          </p:nvSpPr>
          <p:spPr>
            <a:xfrm flipH="false" flipV="false" rot="0">
              <a:off x="0" y="0"/>
              <a:ext cx="3095767" cy="609600"/>
            </a:xfrm>
            <a:custGeom>
              <a:avLst/>
              <a:gdLst/>
              <a:ahLst/>
              <a:cxnLst/>
              <a:rect r="r" b="b" t="t" l="l"/>
              <a:pathLst>
                <a:path h="609600" w="3095767">
                  <a:moveTo>
                    <a:pt x="203200" y="0"/>
                  </a:moveTo>
                  <a:lnTo>
                    <a:pt x="3095767" y="0"/>
                  </a:lnTo>
                  <a:lnTo>
                    <a:pt x="2892567" y="609600"/>
                  </a:lnTo>
                  <a:lnTo>
                    <a:pt x="0" y="609600"/>
                  </a:lnTo>
                  <a:lnTo>
                    <a:pt x="203200" y="0"/>
                  </a:lnTo>
                  <a:close/>
                </a:path>
              </a:pathLst>
            </a:custGeom>
            <a:solidFill>
              <a:srgbClr val="4C5574"/>
            </a:solidFill>
          </p:spPr>
        </p:sp>
        <p:sp>
          <p:nvSpPr>
            <p:cNvPr name="TextBox 11" id="11"/>
            <p:cNvSpPr txBox="true"/>
            <p:nvPr/>
          </p:nvSpPr>
          <p:spPr>
            <a:xfrm>
              <a:off x="101600" y="-28575"/>
              <a:ext cx="2892567" cy="638175"/>
            </a:xfrm>
            <a:prstGeom prst="rect">
              <a:avLst/>
            </a:prstGeom>
          </p:spPr>
          <p:txBody>
            <a:bodyPr anchor="ctr" rtlCol="false" tIns="50800" lIns="50800" bIns="50800" rIns="50800"/>
            <a:lstStyle/>
            <a:p>
              <a:pPr algn="ctr">
                <a:lnSpc>
                  <a:spcPts val="2079"/>
                </a:lnSpc>
              </a:pPr>
            </a:p>
          </p:txBody>
        </p:sp>
      </p:gr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bg>
      <p:bgPr>
        <a:solidFill>
          <a:srgbClr val="343D5A"/>
        </a:solidFill>
      </p:bgPr>
    </p:bg>
    <p:spTree>
      <p:nvGrpSpPr>
        <p:cNvPr id="1" name=""/>
        <p:cNvGrpSpPr/>
        <p:nvPr/>
      </p:nvGrpSpPr>
      <p:grpSpPr>
        <a:xfrm>
          <a:off x="0" y="0"/>
          <a:ext cx="0" cy="0"/>
          <a:chOff x="0" y="0"/>
          <a:chExt cx="0" cy="0"/>
        </a:xfrm>
      </p:grpSpPr>
      <p:grpSp>
        <p:nvGrpSpPr>
          <p:cNvPr name="Group 2" id="2"/>
          <p:cNvGrpSpPr/>
          <p:nvPr/>
        </p:nvGrpSpPr>
        <p:grpSpPr>
          <a:xfrm rot="0">
            <a:off x="6117208" y="4898232"/>
            <a:ext cx="11772233" cy="3315687"/>
            <a:chOff x="0" y="0"/>
            <a:chExt cx="15696310" cy="4420916"/>
          </a:xfrm>
        </p:grpSpPr>
        <p:sp>
          <p:nvSpPr>
            <p:cNvPr name="Freeform 3" id="3"/>
            <p:cNvSpPr/>
            <p:nvPr/>
          </p:nvSpPr>
          <p:spPr>
            <a:xfrm flipH="false" flipV="false" rot="0">
              <a:off x="0" y="0"/>
              <a:ext cx="4415303" cy="4415303"/>
            </a:xfrm>
            <a:custGeom>
              <a:avLst/>
              <a:gdLst/>
              <a:ahLst/>
              <a:cxnLst/>
              <a:rect r="r" b="b" t="t" l="l"/>
              <a:pathLst>
                <a:path h="4415303" w="4415303">
                  <a:moveTo>
                    <a:pt x="0" y="0"/>
                  </a:moveTo>
                  <a:lnTo>
                    <a:pt x="4415303" y="0"/>
                  </a:lnTo>
                  <a:lnTo>
                    <a:pt x="4415303" y="4415303"/>
                  </a:lnTo>
                  <a:lnTo>
                    <a:pt x="0" y="441530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4" id="4"/>
            <p:cNvGrpSpPr>
              <a:grpSpLocks noChangeAspect="true"/>
            </p:cNvGrpSpPr>
            <p:nvPr/>
          </p:nvGrpSpPr>
          <p:grpSpPr>
            <a:xfrm rot="0">
              <a:off x="227284" y="232905"/>
              <a:ext cx="3960735" cy="3960720"/>
              <a:chOff x="0" y="0"/>
              <a:chExt cx="6350000" cy="6349975"/>
            </a:xfrm>
          </p:grpSpPr>
          <p:sp>
            <p:nvSpPr>
              <p:cNvPr name="Freeform 5" id="5"/>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l="-9742" t="-14613" r="-11070" b="-6199"/>
                </a:stretch>
              </a:blipFill>
            </p:spPr>
          </p:sp>
        </p:grpSp>
        <p:sp>
          <p:nvSpPr>
            <p:cNvPr name="Freeform 6" id="6"/>
            <p:cNvSpPr/>
            <p:nvPr/>
          </p:nvSpPr>
          <p:spPr>
            <a:xfrm flipH="false" flipV="false" rot="0">
              <a:off x="5643310" y="5613"/>
              <a:ext cx="4409691" cy="4409691"/>
            </a:xfrm>
            <a:custGeom>
              <a:avLst/>
              <a:gdLst/>
              <a:ahLst/>
              <a:cxnLst/>
              <a:rect r="r" b="b" t="t" l="l"/>
              <a:pathLst>
                <a:path h="4409691" w="4409691">
                  <a:moveTo>
                    <a:pt x="0" y="0"/>
                  </a:moveTo>
                  <a:lnTo>
                    <a:pt x="4409691" y="0"/>
                  </a:lnTo>
                  <a:lnTo>
                    <a:pt x="4409691" y="4409690"/>
                  </a:lnTo>
                  <a:lnTo>
                    <a:pt x="0" y="440969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7" id="7"/>
            <p:cNvGrpSpPr>
              <a:grpSpLocks noChangeAspect="true"/>
            </p:cNvGrpSpPr>
            <p:nvPr/>
          </p:nvGrpSpPr>
          <p:grpSpPr>
            <a:xfrm rot="0">
              <a:off x="5870305" y="232616"/>
              <a:ext cx="3955701" cy="3955685"/>
              <a:chOff x="0" y="0"/>
              <a:chExt cx="6350000" cy="6349975"/>
            </a:xfrm>
          </p:grpSpPr>
          <p:sp>
            <p:nvSpPr>
              <p:cNvPr name="Freeform 8" id="8"/>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5"/>
                <a:stretch>
                  <a:fillRect l="0" t="0" r="0" b="0"/>
                </a:stretch>
              </a:blipFill>
            </p:spPr>
          </p:sp>
        </p:grpSp>
        <p:sp>
          <p:nvSpPr>
            <p:cNvPr name="Freeform 9" id="9"/>
            <p:cNvSpPr/>
            <p:nvPr/>
          </p:nvSpPr>
          <p:spPr>
            <a:xfrm flipH="false" flipV="false" rot="0">
              <a:off x="11281007" y="5613"/>
              <a:ext cx="4415303" cy="4415303"/>
            </a:xfrm>
            <a:custGeom>
              <a:avLst/>
              <a:gdLst/>
              <a:ahLst/>
              <a:cxnLst/>
              <a:rect r="r" b="b" t="t" l="l"/>
              <a:pathLst>
                <a:path h="4415303" w="4415303">
                  <a:moveTo>
                    <a:pt x="0" y="0"/>
                  </a:moveTo>
                  <a:lnTo>
                    <a:pt x="4415303" y="0"/>
                  </a:lnTo>
                  <a:lnTo>
                    <a:pt x="4415303" y="4415303"/>
                  </a:lnTo>
                  <a:lnTo>
                    <a:pt x="0" y="441530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10" id="10"/>
            <p:cNvGrpSpPr>
              <a:grpSpLocks noChangeAspect="true"/>
            </p:cNvGrpSpPr>
            <p:nvPr/>
          </p:nvGrpSpPr>
          <p:grpSpPr>
            <a:xfrm rot="0">
              <a:off x="11508291" y="232905"/>
              <a:ext cx="3960735" cy="3960720"/>
              <a:chOff x="0" y="0"/>
              <a:chExt cx="6350000" cy="6349975"/>
            </a:xfrm>
          </p:grpSpPr>
          <p:sp>
            <p:nvSpPr>
              <p:cNvPr name="Freeform 11" id="11"/>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6"/>
                <a:stretch>
                  <a:fillRect l="0" t="0" r="0" b="0"/>
                </a:stretch>
              </a:blipFill>
            </p:spPr>
          </p:sp>
        </p:grpSp>
      </p:grpSp>
      <p:sp>
        <p:nvSpPr>
          <p:cNvPr name="TextBox 12" id="12"/>
          <p:cNvSpPr txBox="true"/>
          <p:nvPr/>
        </p:nvSpPr>
        <p:spPr>
          <a:xfrm rot="0">
            <a:off x="6402122" y="1513330"/>
            <a:ext cx="11885878" cy="2724179"/>
          </a:xfrm>
          <a:prstGeom prst="rect">
            <a:avLst/>
          </a:prstGeom>
        </p:spPr>
        <p:txBody>
          <a:bodyPr anchor="t" rtlCol="false" tIns="0" lIns="0" bIns="0" rIns="0">
            <a:spAutoFit/>
          </a:bodyPr>
          <a:lstStyle/>
          <a:p>
            <a:pPr algn="ctr">
              <a:lnSpc>
                <a:spcPts val="11023"/>
              </a:lnSpc>
            </a:pPr>
            <a:r>
              <a:rPr lang="en-US" sz="7873" b="true">
                <a:solidFill>
                  <a:srgbClr val="BBC8D1"/>
                </a:solidFill>
                <a:latin typeface="Open Sans Bold"/>
                <a:ea typeface="Open Sans Bold"/>
                <a:cs typeface="Open Sans Bold"/>
                <a:sym typeface="Open Sans Bold"/>
              </a:rPr>
              <a:t>METŲ MOKYKLOS VADOVAS(-Ė)</a:t>
            </a:r>
          </a:p>
        </p:txBody>
      </p:sp>
      <p:grpSp>
        <p:nvGrpSpPr>
          <p:cNvPr name="Group 13" id="13"/>
          <p:cNvGrpSpPr/>
          <p:nvPr/>
        </p:nvGrpSpPr>
        <p:grpSpPr>
          <a:xfrm rot="0">
            <a:off x="711954" y="-439438"/>
            <a:ext cx="5027826" cy="11165875"/>
            <a:chOff x="0" y="0"/>
            <a:chExt cx="952585" cy="2115515"/>
          </a:xfrm>
        </p:grpSpPr>
        <p:sp>
          <p:nvSpPr>
            <p:cNvPr name="Freeform 14" id="14"/>
            <p:cNvSpPr/>
            <p:nvPr/>
          </p:nvSpPr>
          <p:spPr>
            <a:xfrm flipH="false" flipV="false" rot="0">
              <a:off x="0" y="0"/>
              <a:ext cx="952584" cy="2115515"/>
            </a:xfrm>
            <a:custGeom>
              <a:avLst/>
              <a:gdLst/>
              <a:ahLst/>
              <a:cxnLst/>
              <a:rect r="r" b="b" t="t" l="l"/>
              <a:pathLst>
                <a:path h="2115515" w="952584">
                  <a:moveTo>
                    <a:pt x="0" y="0"/>
                  </a:moveTo>
                  <a:lnTo>
                    <a:pt x="952584" y="0"/>
                  </a:lnTo>
                  <a:lnTo>
                    <a:pt x="952584" y="2115515"/>
                  </a:lnTo>
                  <a:lnTo>
                    <a:pt x="0" y="2115515"/>
                  </a:lnTo>
                  <a:close/>
                </a:path>
              </a:pathLst>
            </a:custGeom>
            <a:solidFill>
              <a:srgbClr val="BECCD4">
                <a:alpha val="70980"/>
              </a:srgbClr>
            </a:solidFill>
          </p:spPr>
        </p:sp>
      </p:grpSp>
      <p:sp>
        <p:nvSpPr>
          <p:cNvPr name="Freeform 15" id="15"/>
          <p:cNvSpPr/>
          <p:nvPr/>
        </p:nvSpPr>
        <p:spPr>
          <a:xfrm flipH="false" flipV="false" rot="0">
            <a:off x="522812" y="762145"/>
            <a:ext cx="5406110" cy="8272175"/>
          </a:xfrm>
          <a:custGeom>
            <a:avLst/>
            <a:gdLst/>
            <a:ahLst/>
            <a:cxnLst/>
            <a:rect r="r" b="b" t="t" l="l"/>
            <a:pathLst>
              <a:path h="8272175" w="5406110">
                <a:moveTo>
                  <a:pt x="0" y="0"/>
                </a:moveTo>
                <a:lnTo>
                  <a:pt x="5406110" y="0"/>
                </a:lnTo>
                <a:lnTo>
                  <a:pt x="5406110" y="8272175"/>
                </a:lnTo>
                <a:lnTo>
                  <a:pt x="0" y="8272175"/>
                </a:lnTo>
                <a:lnTo>
                  <a:pt x="0" y="0"/>
                </a:lnTo>
                <a:close/>
              </a:path>
            </a:pathLst>
          </a:custGeom>
          <a:blipFill>
            <a:blip r:embed="rId7"/>
            <a:stretch>
              <a:fillRect l="0" t="0" r="0" b="0"/>
            </a:stretch>
          </a:blipFill>
        </p:spPr>
      </p:sp>
    </p:spTree>
  </p:cSld>
  <p:clrMapOvr>
    <a:masterClrMapping/>
  </p:clrMapOvr>
  <p:transition spd="fast">
    <p:fade/>
  </p:transition>
</p:sld>
</file>

<file path=ppt/slides/slide28.xml><?xml version="1.0" encoding="utf-8"?>
<p:sld xmlns:p="http://schemas.openxmlformats.org/presentationml/2006/main" xmlns:a="http://schemas.openxmlformats.org/drawingml/2006/main" xmlns:r="http://schemas.openxmlformats.org/officeDocument/2006/relationships">
  <p:cSld>
    <p:bg>
      <p:bgPr>
        <a:solidFill>
          <a:srgbClr val="343D5A"/>
        </a:solidFill>
      </p:bgPr>
    </p:bg>
    <p:spTree>
      <p:nvGrpSpPr>
        <p:cNvPr id="1" name=""/>
        <p:cNvGrpSpPr/>
        <p:nvPr/>
      </p:nvGrpSpPr>
      <p:grpSpPr>
        <a:xfrm>
          <a:off x="0" y="0"/>
          <a:ext cx="0" cy="0"/>
          <a:chOff x="0" y="0"/>
          <a:chExt cx="0" cy="0"/>
        </a:xfrm>
      </p:grpSpPr>
      <p:sp>
        <p:nvSpPr>
          <p:cNvPr name="Freeform 2" id="2"/>
          <p:cNvSpPr/>
          <p:nvPr/>
        </p:nvSpPr>
        <p:spPr>
          <a:xfrm flipH="false" flipV="false" rot="0">
            <a:off x="0" y="-1525778"/>
            <a:ext cx="20012719" cy="13338555"/>
          </a:xfrm>
          <a:custGeom>
            <a:avLst/>
            <a:gdLst/>
            <a:ahLst/>
            <a:cxnLst/>
            <a:rect r="r" b="b" t="t" l="l"/>
            <a:pathLst>
              <a:path h="13338555" w="20012719">
                <a:moveTo>
                  <a:pt x="0" y="0"/>
                </a:moveTo>
                <a:lnTo>
                  <a:pt x="20012719" y="0"/>
                </a:lnTo>
                <a:lnTo>
                  <a:pt x="20012719" y="13338556"/>
                </a:lnTo>
                <a:lnTo>
                  <a:pt x="0" y="13338556"/>
                </a:lnTo>
                <a:lnTo>
                  <a:pt x="0" y="0"/>
                </a:lnTo>
                <a:close/>
              </a:path>
            </a:pathLst>
          </a:custGeom>
          <a:blipFill>
            <a:blip r:embed="rId2">
              <a:alphaModFix amt="38000"/>
            </a:blip>
            <a:stretch>
              <a:fillRect l="0" t="0" r="0" b="0"/>
            </a:stretch>
          </a:blipFill>
        </p:spPr>
      </p:sp>
      <p:sp>
        <p:nvSpPr>
          <p:cNvPr name="Freeform 3" id="3"/>
          <p:cNvSpPr/>
          <p:nvPr/>
        </p:nvSpPr>
        <p:spPr>
          <a:xfrm flipH="false" flipV="false" rot="0">
            <a:off x="6117208" y="4898232"/>
            <a:ext cx="3311478" cy="3311478"/>
          </a:xfrm>
          <a:custGeom>
            <a:avLst/>
            <a:gdLst/>
            <a:ahLst/>
            <a:cxnLst/>
            <a:rect r="r" b="b" t="t" l="l"/>
            <a:pathLst>
              <a:path h="3311478" w="3311478">
                <a:moveTo>
                  <a:pt x="0" y="0"/>
                </a:moveTo>
                <a:lnTo>
                  <a:pt x="3311477" y="0"/>
                </a:lnTo>
                <a:lnTo>
                  <a:pt x="3311477" y="3311478"/>
                </a:lnTo>
                <a:lnTo>
                  <a:pt x="0" y="3311478"/>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4" id="4"/>
          <p:cNvGrpSpPr>
            <a:grpSpLocks noChangeAspect="true"/>
          </p:cNvGrpSpPr>
          <p:nvPr/>
        </p:nvGrpSpPr>
        <p:grpSpPr>
          <a:xfrm rot="0">
            <a:off x="6287671" y="5072911"/>
            <a:ext cx="2970552" cy="2970540"/>
            <a:chOff x="0" y="0"/>
            <a:chExt cx="6350000" cy="6349975"/>
          </a:xfrm>
        </p:grpSpPr>
        <p:sp>
          <p:nvSpPr>
            <p:cNvPr name="Freeform 5" id="5"/>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5"/>
              <a:stretch>
                <a:fillRect l="-9742" t="-14613" r="-11070" b="-6199"/>
              </a:stretch>
            </a:blipFill>
          </p:spPr>
        </p:sp>
      </p:grpSp>
      <p:sp>
        <p:nvSpPr>
          <p:cNvPr name="Freeform 6" id="6"/>
          <p:cNvSpPr/>
          <p:nvPr/>
        </p:nvSpPr>
        <p:spPr>
          <a:xfrm flipH="false" flipV="false" rot="0">
            <a:off x="10349690" y="4902442"/>
            <a:ext cx="3307268" cy="3307268"/>
          </a:xfrm>
          <a:custGeom>
            <a:avLst/>
            <a:gdLst/>
            <a:ahLst/>
            <a:cxnLst/>
            <a:rect r="r" b="b" t="t" l="l"/>
            <a:pathLst>
              <a:path h="3307268" w="3307268">
                <a:moveTo>
                  <a:pt x="0" y="0"/>
                </a:moveTo>
                <a:lnTo>
                  <a:pt x="3307268" y="0"/>
                </a:lnTo>
                <a:lnTo>
                  <a:pt x="3307268" y="3307268"/>
                </a:lnTo>
                <a:lnTo>
                  <a:pt x="0" y="3307268"/>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7" id="7"/>
          <p:cNvGrpSpPr>
            <a:grpSpLocks noChangeAspect="true"/>
          </p:cNvGrpSpPr>
          <p:nvPr/>
        </p:nvGrpSpPr>
        <p:grpSpPr>
          <a:xfrm rot="0">
            <a:off x="10519936" y="5072694"/>
            <a:ext cx="2966776" cy="2966764"/>
            <a:chOff x="0" y="0"/>
            <a:chExt cx="6350000" cy="6349975"/>
          </a:xfrm>
        </p:grpSpPr>
        <p:sp>
          <p:nvSpPr>
            <p:cNvPr name="Freeform 8" id="8"/>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6"/>
              <a:stretch>
                <a:fillRect l="0" t="0" r="0" b="0"/>
              </a:stretch>
            </a:blipFill>
          </p:spPr>
        </p:sp>
      </p:grpSp>
      <p:sp>
        <p:nvSpPr>
          <p:cNvPr name="Freeform 9" id="9"/>
          <p:cNvSpPr/>
          <p:nvPr/>
        </p:nvSpPr>
        <p:spPr>
          <a:xfrm flipH="false" flipV="false" rot="0">
            <a:off x="14577963" y="4902442"/>
            <a:ext cx="3311478" cy="3311478"/>
          </a:xfrm>
          <a:custGeom>
            <a:avLst/>
            <a:gdLst/>
            <a:ahLst/>
            <a:cxnLst/>
            <a:rect r="r" b="b" t="t" l="l"/>
            <a:pathLst>
              <a:path h="3311478" w="3311478">
                <a:moveTo>
                  <a:pt x="0" y="0"/>
                </a:moveTo>
                <a:lnTo>
                  <a:pt x="3311477" y="0"/>
                </a:lnTo>
                <a:lnTo>
                  <a:pt x="3311477" y="3311477"/>
                </a:lnTo>
                <a:lnTo>
                  <a:pt x="0" y="3311477"/>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10" id="10"/>
          <p:cNvGrpSpPr>
            <a:grpSpLocks noChangeAspect="true"/>
          </p:cNvGrpSpPr>
          <p:nvPr/>
        </p:nvGrpSpPr>
        <p:grpSpPr>
          <a:xfrm rot="0">
            <a:off x="14748426" y="5072911"/>
            <a:ext cx="2970552" cy="2970540"/>
            <a:chOff x="0" y="0"/>
            <a:chExt cx="6350000" cy="6349975"/>
          </a:xfrm>
        </p:grpSpPr>
        <p:sp>
          <p:nvSpPr>
            <p:cNvPr name="Freeform 11" id="11"/>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9"/>
              <a:stretch>
                <a:fillRect l="0" t="0" r="0" b="0"/>
              </a:stretch>
            </a:blipFill>
          </p:spPr>
        </p:sp>
      </p:grpSp>
      <p:sp>
        <p:nvSpPr>
          <p:cNvPr name="TextBox 12" id="12"/>
          <p:cNvSpPr txBox="true"/>
          <p:nvPr/>
        </p:nvSpPr>
        <p:spPr>
          <a:xfrm rot="0">
            <a:off x="6402122" y="1513330"/>
            <a:ext cx="11885878" cy="2724179"/>
          </a:xfrm>
          <a:prstGeom prst="rect">
            <a:avLst/>
          </a:prstGeom>
        </p:spPr>
        <p:txBody>
          <a:bodyPr anchor="t" rtlCol="false" tIns="0" lIns="0" bIns="0" rIns="0">
            <a:spAutoFit/>
          </a:bodyPr>
          <a:lstStyle/>
          <a:p>
            <a:pPr algn="ctr">
              <a:lnSpc>
                <a:spcPts val="11023"/>
              </a:lnSpc>
            </a:pPr>
            <a:r>
              <a:rPr lang="en-US" sz="7873" b="true">
                <a:solidFill>
                  <a:srgbClr val="BBC8D1"/>
                </a:solidFill>
                <a:latin typeface="Open Sans Bold"/>
                <a:ea typeface="Open Sans Bold"/>
                <a:cs typeface="Open Sans Bold"/>
                <a:sym typeface="Open Sans Bold"/>
              </a:rPr>
              <a:t>METŲ MOKYKLOS VADOVAS(-Ė)</a:t>
            </a:r>
          </a:p>
        </p:txBody>
      </p:sp>
      <p:grpSp>
        <p:nvGrpSpPr>
          <p:cNvPr name="Group 13" id="13"/>
          <p:cNvGrpSpPr/>
          <p:nvPr/>
        </p:nvGrpSpPr>
        <p:grpSpPr>
          <a:xfrm rot="0">
            <a:off x="711954" y="-439438"/>
            <a:ext cx="5027826" cy="11165875"/>
            <a:chOff x="0" y="0"/>
            <a:chExt cx="952585" cy="2115515"/>
          </a:xfrm>
        </p:grpSpPr>
        <p:sp>
          <p:nvSpPr>
            <p:cNvPr name="Freeform 14" id="14"/>
            <p:cNvSpPr/>
            <p:nvPr/>
          </p:nvSpPr>
          <p:spPr>
            <a:xfrm flipH="false" flipV="false" rot="0">
              <a:off x="0" y="0"/>
              <a:ext cx="952584" cy="2115515"/>
            </a:xfrm>
            <a:custGeom>
              <a:avLst/>
              <a:gdLst/>
              <a:ahLst/>
              <a:cxnLst/>
              <a:rect r="r" b="b" t="t" l="l"/>
              <a:pathLst>
                <a:path h="2115515" w="952584">
                  <a:moveTo>
                    <a:pt x="0" y="0"/>
                  </a:moveTo>
                  <a:lnTo>
                    <a:pt x="952584" y="0"/>
                  </a:lnTo>
                  <a:lnTo>
                    <a:pt x="952584" y="2115515"/>
                  </a:lnTo>
                  <a:lnTo>
                    <a:pt x="0" y="2115515"/>
                  </a:lnTo>
                  <a:close/>
                </a:path>
              </a:pathLst>
            </a:custGeom>
            <a:solidFill>
              <a:srgbClr val="BECCD4">
                <a:alpha val="70980"/>
              </a:srgbClr>
            </a:solidFill>
          </p:spPr>
        </p:sp>
      </p:grpSp>
      <p:sp>
        <p:nvSpPr>
          <p:cNvPr name="Freeform 15" id="15"/>
          <p:cNvSpPr/>
          <p:nvPr/>
        </p:nvSpPr>
        <p:spPr>
          <a:xfrm flipH="false" flipV="false" rot="0">
            <a:off x="522812" y="762145"/>
            <a:ext cx="5406110" cy="8272175"/>
          </a:xfrm>
          <a:custGeom>
            <a:avLst/>
            <a:gdLst/>
            <a:ahLst/>
            <a:cxnLst/>
            <a:rect r="r" b="b" t="t" l="l"/>
            <a:pathLst>
              <a:path h="8272175" w="5406110">
                <a:moveTo>
                  <a:pt x="0" y="0"/>
                </a:moveTo>
                <a:lnTo>
                  <a:pt x="5406110" y="0"/>
                </a:lnTo>
                <a:lnTo>
                  <a:pt x="5406110" y="8272175"/>
                </a:lnTo>
                <a:lnTo>
                  <a:pt x="0" y="8272175"/>
                </a:lnTo>
                <a:lnTo>
                  <a:pt x="0" y="0"/>
                </a:lnTo>
                <a:close/>
              </a:path>
            </a:pathLst>
          </a:custGeom>
          <a:blipFill>
            <a:blip r:embed="rId10"/>
            <a:stretch>
              <a:fillRect l="0" t="0" r="0" b="0"/>
            </a:stretch>
          </a:blipFill>
        </p:spPr>
      </p:sp>
    </p:spTree>
  </p:cSld>
  <p:clrMapOvr>
    <a:masterClrMapping/>
  </p:clrMapOvr>
  <p:transition spd="fast">
    <p:wipe dir="l"/>
  </p:transition>
</p:sld>
</file>

<file path=ppt/slides/slide29.xml><?xml version="1.0" encoding="utf-8"?>
<p:sld xmlns:p="http://schemas.openxmlformats.org/presentationml/2006/main" xmlns:a="http://schemas.openxmlformats.org/drawingml/2006/main" xmlns:r="http://schemas.openxmlformats.org/officeDocument/2006/relationships">
  <p:cSld>
    <p:bg>
      <p:bgPr>
        <a:solidFill>
          <a:srgbClr val="4C5574"/>
        </a:solidFill>
      </p:bgPr>
    </p:bg>
    <p:spTree>
      <p:nvGrpSpPr>
        <p:cNvPr id="1" name=""/>
        <p:cNvGrpSpPr/>
        <p:nvPr/>
      </p:nvGrpSpPr>
      <p:grpSpPr>
        <a:xfrm>
          <a:off x="0" y="0"/>
          <a:ext cx="0" cy="0"/>
          <a:chOff x="0" y="0"/>
          <a:chExt cx="0" cy="0"/>
        </a:xfrm>
      </p:grpSpPr>
      <p:sp>
        <p:nvSpPr>
          <p:cNvPr name="Freeform 2" id="2"/>
          <p:cNvSpPr/>
          <p:nvPr/>
        </p:nvSpPr>
        <p:spPr>
          <a:xfrm flipH="false" flipV="false" rot="0">
            <a:off x="-350574" y="-1799714"/>
            <a:ext cx="20012719" cy="13338555"/>
          </a:xfrm>
          <a:custGeom>
            <a:avLst/>
            <a:gdLst/>
            <a:ahLst/>
            <a:cxnLst/>
            <a:rect r="r" b="b" t="t" l="l"/>
            <a:pathLst>
              <a:path h="13338555" w="20012719">
                <a:moveTo>
                  <a:pt x="0" y="0"/>
                </a:moveTo>
                <a:lnTo>
                  <a:pt x="20012719" y="0"/>
                </a:lnTo>
                <a:lnTo>
                  <a:pt x="20012719" y="13338556"/>
                </a:lnTo>
                <a:lnTo>
                  <a:pt x="0" y="13338556"/>
                </a:lnTo>
                <a:lnTo>
                  <a:pt x="0" y="0"/>
                </a:lnTo>
                <a:close/>
              </a:path>
            </a:pathLst>
          </a:custGeom>
          <a:blipFill>
            <a:blip r:embed="rId2">
              <a:alphaModFix amt="46000"/>
            </a:blip>
            <a:stretch>
              <a:fillRect l="0" t="0" r="0" b="0"/>
            </a:stretch>
          </a:blipFill>
        </p:spPr>
      </p:sp>
      <p:sp>
        <p:nvSpPr>
          <p:cNvPr name="Freeform 3" id="3"/>
          <p:cNvSpPr/>
          <p:nvPr/>
        </p:nvSpPr>
        <p:spPr>
          <a:xfrm flipH="false" flipV="false" rot="0">
            <a:off x="2286000" y="1836539"/>
            <a:ext cx="13716000" cy="6613922"/>
          </a:xfrm>
          <a:custGeom>
            <a:avLst/>
            <a:gdLst/>
            <a:ahLst/>
            <a:cxnLst/>
            <a:rect r="r" b="b" t="t" l="l"/>
            <a:pathLst>
              <a:path h="6613922" w="13716000">
                <a:moveTo>
                  <a:pt x="0" y="0"/>
                </a:moveTo>
                <a:lnTo>
                  <a:pt x="13716000" y="0"/>
                </a:lnTo>
                <a:lnTo>
                  <a:pt x="13716000" y="6613922"/>
                </a:lnTo>
                <a:lnTo>
                  <a:pt x="0" y="6613922"/>
                </a:lnTo>
                <a:lnTo>
                  <a:pt x="0" y="0"/>
                </a:lnTo>
                <a:close/>
              </a:path>
            </a:pathLst>
          </a:custGeom>
          <a:blipFill>
            <a:blip r:embed="rId3"/>
            <a:stretch>
              <a:fillRect l="0" t="0" r="0" b="0"/>
            </a:stretch>
          </a:blipFill>
        </p:spPr>
      </p:sp>
    </p:spTree>
  </p:cSld>
  <p:clrMapOvr>
    <a:masterClrMapping/>
  </p:clrMapOvr>
  <p:transition spd="fast">
    <p:fade/>
  </p:transition>
</p:sld>
</file>

<file path=ppt/slides/slide30.xml><?xml version="1.0" encoding="utf-8"?>
<p:sld xmlns:p="http://schemas.openxmlformats.org/presentationml/2006/main" xmlns:a="http://schemas.openxmlformats.org/drawingml/2006/main" xmlns:r="http://schemas.openxmlformats.org/officeDocument/2006/relationships">
  <p:cSld>
    <p:bg>
      <p:bgPr>
        <a:solidFill>
          <a:srgbClr val="343D5A"/>
        </a:solidFill>
      </p:bgPr>
    </p:bg>
    <p:spTree>
      <p:nvGrpSpPr>
        <p:cNvPr id="1" name=""/>
        <p:cNvGrpSpPr/>
        <p:nvPr/>
      </p:nvGrpSpPr>
      <p:grpSpPr>
        <a:xfrm>
          <a:off x="0" y="0"/>
          <a:ext cx="0" cy="0"/>
          <a:chOff x="0" y="0"/>
          <a:chExt cx="0" cy="0"/>
        </a:xfrm>
      </p:grpSpPr>
      <p:grpSp>
        <p:nvGrpSpPr>
          <p:cNvPr name="Group 2" id="2"/>
          <p:cNvGrpSpPr/>
          <p:nvPr/>
        </p:nvGrpSpPr>
        <p:grpSpPr>
          <a:xfrm rot="0">
            <a:off x="6169827" y="5718633"/>
            <a:ext cx="11772233" cy="3315687"/>
            <a:chOff x="0" y="0"/>
            <a:chExt cx="15696310" cy="4420916"/>
          </a:xfrm>
        </p:grpSpPr>
        <p:sp>
          <p:nvSpPr>
            <p:cNvPr name="Freeform 3" id="3"/>
            <p:cNvSpPr/>
            <p:nvPr/>
          </p:nvSpPr>
          <p:spPr>
            <a:xfrm flipH="false" flipV="false" rot="0">
              <a:off x="0" y="0"/>
              <a:ext cx="4415303" cy="4415303"/>
            </a:xfrm>
            <a:custGeom>
              <a:avLst/>
              <a:gdLst/>
              <a:ahLst/>
              <a:cxnLst/>
              <a:rect r="r" b="b" t="t" l="l"/>
              <a:pathLst>
                <a:path h="4415303" w="4415303">
                  <a:moveTo>
                    <a:pt x="0" y="0"/>
                  </a:moveTo>
                  <a:lnTo>
                    <a:pt x="4415303" y="0"/>
                  </a:lnTo>
                  <a:lnTo>
                    <a:pt x="4415303" y="4415303"/>
                  </a:lnTo>
                  <a:lnTo>
                    <a:pt x="0" y="441530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4" id="4"/>
            <p:cNvGrpSpPr>
              <a:grpSpLocks noChangeAspect="true"/>
            </p:cNvGrpSpPr>
            <p:nvPr/>
          </p:nvGrpSpPr>
          <p:grpSpPr>
            <a:xfrm rot="0">
              <a:off x="227284" y="232905"/>
              <a:ext cx="3960735" cy="3960720"/>
              <a:chOff x="0" y="0"/>
              <a:chExt cx="6350000" cy="6349975"/>
            </a:xfrm>
          </p:grpSpPr>
          <p:sp>
            <p:nvSpPr>
              <p:cNvPr name="Freeform 5" id="5"/>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l="0" t="0" r="0" b="0"/>
                </a:stretch>
              </a:blipFill>
            </p:spPr>
          </p:sp>
        </p:grpSp>
        <p:sp>
          <p:nvSpPr>
            <p:cNvPr name="Freeform 6" id="6"/>
            <p:cNvSpPr/>
            <p:nvPr/>
          </p:nvSpPr>
          <p:spPr>
            <a:xfrm flipH="false" flipV="false" rot="0">
              <a:off x="5643310" y="5613"/>
              <a:ext cx="4409691" cy="4409691"/>
            </a:xfrm>
            <a:custGeom>
              <a:avLst/>
              <a:gdLst/>
              <a:ahLst/>
              <a:cxnLst/>
              <a:rect r="r" b="b" t="t" l="l"/>
              <a:pathLst>
                <a:path h="4409691" w="4409691">
                  <a:moveTo>
                    <a:pt x="0" y="0"/>
                  </a:moveTo>
                  <a:lnTo>
                    <a:pt x="4409691" y="0"/>
                  </a:lnTo>
                  <a:lnTo>
                    <a:pt x="4409691" y="4409690"/>
                  </a:lnTo>
                  <a:lnTo>
                    <a:pt x="0" y="440969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7" id="7"/>
            <p:cNvGrpSpPr>
              <a:grpSpLocks noChangeAspect="true"/>
            </p:cNvGrpSpPr>
            <p:nvPr/>
          </p:nvGrpSpPr>
          <p:grpSpPr>
            <a:xfrm rot="0">
              <a:off x="5870305" y="232616"/>
              <a:ext cx="3955701" cy="3955685"/>
              <a:chOff x="0" y="0"/>
              <a:chExt cx="6350000" cy="6349975"/>
            </a:xfrm>
          </p:grpSpPr>
          <p:sp>
            <p:nvSpPr>
              <p:cNvPr name="Freeform 8" id="8"/>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5"/>
                <a:stretch>
                  <a:fillRect l="0" t="0" r="0" b="0"/>
                </a:stretch>
              </a:blipFill>
            </p:spPr>
          </p:sp>
        </p:grpSp>
        <p:sp>
          <p:nvSpPr>
            <p:cNvPr name="Freeform 9" id="9"/>
            <p:cNvSpPr/>
            <p:nvPr/>
          </p:nvSpPr>
          <p:spPr>
            <a:xfrm flipH="false" flipV="false" rot="0">
              <a:off x="11281007" y="5613"/>
              <a:ext cx="4415303" cy="4415303"/>
            </a:xfrm>
            <a:custGeom>
              <a:avLst/>
              <a:gdLst/>
              <a:ahLst/>
              <a:cxnLst/>
              <a:rect r="r" b="b" t="t" l="l"/>
              <a:pathLst>
                <a:path h="4415303" w="4415303">
                  <a:moveTo>
                    <a:pt x="0" y="0"/>
                  </a:moveTo>
                  <a:lnTo>
                    <a:pt x="4415303" y="0"/>
                  </a:lnTo>
                  <a:lnTo>
                    <a:pt x="4415303" y="4415303"/>
                  </a:lnTo>
                  <a:lnTo>
                    <a:pt x="0" y="441530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10" id="10"/>
            <p:cNvGrpSpPr>
              <a:grpSpLocks noChangeAspect="true"/>
            </p:cNvGrpSpPr>
            <p:nvPr/>
          </p:nvGrpSpPr>
          <p:grpSpPr>
            <a:xfrm rot="0">
              <a:off x="11508291" y="232905"/>
              <a:ext cx="3960735" cy="3960720"/>
              <a:chOff x="0" y="0"/>
              <a:chExt cx="6350000" cy="6349975"/>
            </a:xfrm>
          </p:grpSpPr>
          <p:sp>
            <p:nvSpPr>
              <p:cNvPr name="Freeform 11" id="11"/>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6"/>
                <a:stretch>
                  <a:fillRect l="0" t="0" r="0" b="0"/>
                </a:stretch>
              </a:blipFill>
            </p:spPr>
          </p:sp>
        </p:grpSp>
      </p:grpSp>
      <p:sp>
        <p:nvSpPr>
          <p:cNvPr name="TextBox 12" id="12"/>
          <p:cNvSpPr txBox="true"/>
          <p:nvPr/>
        </p:nvSpPr>
        <p:spPr>
          <a:xfrm rot="0">
            <a:off x="6113004" y="885825"/>
            <a:ext cx="11885878" cy="5505479"/>
          </a:xfrm>
          <a:prstGeom prst="rect">
            <a:avLst/>
          </a:prstGeom>
        </p:spPr>
        <p:txBody>
          <a:bodyPr anchor="t" rtlCol="false" tIns="0" lIns="0" bIns="0" rIns="0">
            <a:spAutoFit/>
          </a:bodyPr>
          <a:lstStyle/>
          <a:p>
            <a:pPr algn="ctr">
              <a:lnSpc>
                <a:spcPts val="11023"/>
              </a:lnSpc>
            </a:pPr>
            <a:r>
              <a:rPr lang="en-US" sz="7873" b="true">
                <a:solidFill>
                  <a:srgbClr val="BBC8D1"/>
                </a:solidFill>
                <a:latin typeface="Open Sans Bold"/>
                <a:ea typeface="Open Sans Bold"/>
                <a:cs typeface="Open Sans Bold"/>
                <a:sym typeface="Open Sans Bold"/>
              </a:rPr>
              <a:t>Metų neformaliojo švietimo</a:t>
            </a:r>
            <a:r>
              <a:rPr lang="en-US" sz="7873" b="true">
                <a:solidFill>
                  <a:srgbClr val="BBC8D1"/>
                </a:solidFill>
                <a:latin typeface="Open Sans Bold"/>
                <a:ea typeface="Open Sans Bold"/>
                <a:cs typeface="Open Sans Bold"/>
                <a:sym typeface="Open Sans Bold"/>
              </a:rPr>
              <a:t> </a:t>
            </a:r>
          </a:p>
          <a:p>
            <a:pPr algn="ctr">
              <a:lnSpc>
                <a:spcPts val="11023"/>
              </a:lnSpc>
            </a:pPr>
            <a:r>
              <a:rPr lang="en-US" sz="7873" b="true">
                <a:solidFill>
                  <a:srgbClr val="BBC8D1"/>
                </a:solidFill>
                <a:latin typeface="Open Sans Bold"/>
                <a:ea typeface="Open Sans Bold"/>
                <a:cs typeface="Open Sans Bold"/>
                <a:sym typeface="Open Sans Bold"/>
              </a:rPr>
              <a:t>STEAM srityje tiekėjas</a:t>
            </a:r>
          </a:p>
          <a:p>
            <a:pPr algn="ctr">
              <a:lnSpc>
                <a:spcPts val="11023"/>
              </a:lnSpc>
            </a:pPr>
          </a:p>
        </p:txBody>
      </p:sp>
      <p:grpSp>
        <p:nvGrpSpPr>
          <p:cNvPr name="Group 13" id="13"/>
          <p:cNvGrpSpPr/>
          <p:nvPr/>
        </p:nvGrpSpPr>
        <p:grpSpPr>
          <a:xfrm rot="0">
            <a:off x="711954" y="-439438"/>
            <a:ext cx="5027826" cy="11165875"/>
            <a:chOff x="0" y="0"/>
            <a:chExt cx="952585" cy="2115515"/>
          </a:xfrm>
        </p:grpSpPr>
        <p:sp>
          <p:nvSpPr>
            <p:cNvPr name="Freeform 14" id="14"/>
            <p:cNvSpPr/>
            <p:nvPr/>
          </p:nvSpPr>
          <p:spPr>
            <a:xfrm flipH="false" flipV="false" rot="0">
              <a:off x="0" y="0"/>
              <a:ext cx="952584" cy="2115515"/>
            </a:xfrm>
            <a:custGeom>
              <a:avLst/>
              <a:gdLst/>
              <a:ahLst/>
              <a:cxnLst/>
              <a:rect r="r" b="b" t="t" l="l"/>
              <a:pathLst>
                <a:path h="2115515" w="952584">
                  <a:moveTo>
                    <a:pt x="0" y="0"/>
                  </a:moveTo>
                  <a:lnTo>
                    <a:pt x="952584" y="0"/>
                  </a:lnTo>
                  <a:lnTo>
                    <a:pt x="952584" y="2115515"/>
                  </a:lnTo>
                  <a:lnTo>
                    <a:pt x="0" y="2115515"/>
                  </a:lnTo>
                  <a:close/>
                </a:path>
              </a:pathLst>
            </a:custGeom>
            <a:solidFill>
              <a:srgbClr val="BECCD4">
                <a:alpha val="70980"/>
              </a:srgbClr>
            </a:solidFill>
          </p:spPr>
        </p:sp>
      </p:grpSp>
      <p:sp>
        <p:nvSpPr>
          <p:cNvPr name="Freeform 15" id="15"/>
          <p:cNvSpPr/>
          <p:nvPr/>
        </p:nvSpPr>
        <p:spPr>
          <a:xfrm flipH="false" flipV="false" rot="0">
            <a:off x="522812" y="762145"/>
            <a:ext cx="5406110" cy="8272175"/>
          </a:xfrm>
          <a:custGeom>
            <a:avLst/>
            <a:gdLst/>
            <a:ahLst/>
            <a:cxnLst/>
            <a:rect r="r" b="b" t="t" l="l"/>
            <a:pathLst>
              <a:path h="8272175" w="5406110">
                <a:moveTo>
                  <a:pt x="0" y="0"/>
                </a:moveTo>
                <a:lnTo>
                  <a:pt x="5406110" y="0"/>
                </a:lnTo>
                <a:lnTo>
                  <a:pt x="5406110" y="8272175"/>
                </a:lnTo>
                <a:lnTo>
                  <a:pt x="0" y="8272175"/>
                </a:lnTo>
                <a:lnTo>
                  <a:pt x="0" y="0"/>
                </a:lnTo>
                <a:close/>
              </a:path>
            </a:pathLst>
          </a:custGeom>
          <a:blipFill>
            <a:blip r:embed="rId7"/>
            <a:stretch>
              <a:fillRect l="0" t="0" r="0" b="0"/>
            </a:stretch>
          </a:blipFill>
        </p:spPr>
      </p:sp>
    </p:spTree>
  </p:cSld>
  <p:clrMapOvr>
    <a:masterClrMapping/>
  </p:clrMapOvr>
  <p:transition spd="fast">
    <p:fade/>
  </p:transition>
</p:sld>
</file>

<file path=ppt/slides/slide31.xml><?xml version="1.0" encoding="utf-8"?>
<p:sld xmlns:p="http://schemas.openxmlformats.org/presentationml/2006/main" xmlns:a="http://schemas.openxmlformats.org/drawingml/2006/main" xmlns:r="http://schemas.openxmlformats.org/officeDocument/2006/relationships">
  <p:cSld>
    <p:bg>
      <p:bgPr>
        <a:solidFill>
          <a:srgbClr val="343D5A"/>
        </a:solidFill>
      </p:bgPr>
    </p:bg>
    <p:spTree>
      <p:nvGrpSpPr>
        <p:cNvPr id="1" name=""/>
        <p:cNvGrpSpPr/>
        <p:nvPr/>
      </p:nvGrpSpPr>
      <p:grpSpPr>
        <a:xfrm>
          <a:off x="0" y="0"/>
          <a:ext cx="0" cy="0"/>
          <a:chOff x="0" y="0"/>
          <a:chExt cx="0" cy="0"/>
        </a:xfrm>
      </p:grpSpPr>
      <p:sp>
        <p:nvSpPr>
          <p:cNvPr name="Freeform 2" id="2"/>
          <p:cNvSpPr/>
          <p:nvPr/>
        </p:nvSpPr>
        <p:spPr>
          <a:xfrm flipH="false" flipV="false" rot="0">
            <a:off x="7253011" y="1212310"/>
            <a:ext cx="3386839" cy="3386839"/>
          </a:xfrm>
          <a:custGeom>
            <a:avLst/>
            <a:gdLst/>
            <a:ahLst/>
            <a:cxnLst/>
            <a:rect r="r" b="b" t="t" l="l"/>
            <a:pathLst>
              <a:path h="3386839" w="3386839">
                <a:moveTo>
                  <a:pt x="0" y="0"/>
                </a:moveTo>
                <a:lnTo>
                  <a:pt x="3386838" y="0"/>
                </a:lnTo>
                <a:lnTo>
                  <a:pt x="3386838" y="3386839"/>
                </a:lnTo>
                <a:lnTo>
                  <a:pt x="0" y="338683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a:grpSpLocks noChangeAspect="true"/>
          </p:cNvGrpSpPr>
          <p:nvPr/>
        </p:nvGrpSpPr>
        <p:grpSpPr>
          <a:xfrm rot="0">
            <a:off x="7427353" y="1386658"/>
            <a:ext cx="3038154" cy="3038142"/>
            <a:chOff x="0" y="0"/>
            <a:chExt cx="6350000" cy="6349975"/>
          </a:xfrm>
        </p:grpSpPr>
        <p:sp>
          <p:nvSpPr>
            <p:cNvPr name="Freeform 4" id="4"/>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l="0" t="0" r="0" b="0"/>
              </a:stretch>
            </a:blipFill>
          </p:spPr>
        </p:sp>
      </p:grpSp>
      <p:sp>
        <p:nvSpPr>
          <p:cNvPr name="TextBox 5" id="5"/>
          <p:cNvSpPr txBox="true"/>
          <p:nvPr/>
        </p:nvSpPr>
        <p:spPr>
          <a:xfrm rot="0">
            <a:off x="3369316" y="6308490"/>
            <a:ext cx="11549368" cy="3168937"/>
          </a:xfrm>
          <a:prstGeom prst="rect">
            <a:avLst/>
          </a:prstGeom>
        </p:spPr>
        <p:txBody>
          <a:bodyPr anchor="t" rtlCol="false" tIns="0" lIns="0" bIns="0" rIns="0">
            <a:spAutoFit/>
          </a:bodyPr>
          <a:lstStyle/>
          <a:p>
            <a:pPr algn="ctr">
              <a:lnSpc>
                <a:spcPts val="4205"/>
              </a:lnSpc>
            </a:pPr>
            <a:r>
              <a:rPr lang="en-US" sz="3003" b="true">
                <a:solidFill>
                  <a:srgbClr val="BBC8D1"/>
                </a:solidFill>
                <a:latin typeface="Open Sans Bold"/>
                <a:ea typeface="Open Sans Bold"/>
                <a:cs typeface="Open Sans Bold"/>
                <a:sym typeface="Open Sans Bold"/>
              </a:rPr>
              <a:t>„Mes tikime, kad glaudus švietimo ir verslo bendradarbiavimas padeda paruošti jauną žmogų sparčiai besikeičiančiam pasauliui. Tokia partnerystė mažina atotrūkį tarp švietimo ir darbo rinkos aktualijų, suteikiant mokiniams galimybę spręsti realius pasaulio iššūkius ir dirbti su pažangiausiomis technologijomis.“</a:t>
            </a:r>
          </a:p>
        </p:txBody>
      </p:sp>
      <p:sp>
        <p:nvSpPr>
          <p:cNvPr name="TextBox 6" id="6"/>
          <p:cNvSpPr txBox="true"/>
          <p:nvPr/>
        </p:nvSpPr>
        <p:spPr>
          <a:xfrm rot="0">
            <a:off x="1734643" y="4862848"/>
            <a:ext cx="15239666" cy="1112268"/>
          </a:xfrm>
          <a:prstGeom prst="rect">
            <a:avLst/>
          </a:prstGeom>
        </p:spPr>
        <p:txBody>
          <a:bodyPr anchor="t" rtlCol="false" tIns="0" lIns="0" bIns="0" rIns="0">
            <a:spAutoFit/>
          </a:bodyPr>
          <a:lstStyle/>
          <a:p>
            <a:pPr algn="ctr">
              <a:lnSpc>
                <a:spcPts val="9161"/>
              </a:lnSpc>
            </a:pPr>
            <a:r>
              <a:rPr lang="en-US" sz="6543" b="true">
                <a:solidFill>
                  <a:srgbClr val="FFFFFF"/>
                </a:solidFill>
                <a:latin typeface="Open Sans Bold"/>
                <a:ea typeface="Open Sans Bold"/>
                <a:cs typeface="Open Sans Bold"/>
                <a:sym typeface="Open Sans Bold"/>
              </a:rPr>
              <a:t>Šiaulių techninės kūrybos centras</a:t>
            </a:r>
          </a:p>
        </p:txBody>
      </p:sp>
      <p:sp>
        <p:nvSpPr>
          <p:cNvPr name="Freeform 7" id="7"/>
          <p:cNvSpPr/>
          <p:nvPr/>
        </p:nvSpPr>
        <p:spPr>
          <a:xfrm flipH="false" flipV="false" rot="5400000">
            <a:off x="12955460" y="-345867"/>
            <a:ext cx="4986673" cy="5678406"/>
          </a:xfrm>
          <a:custGeom>
            <a:avLst/>
            <a:gdLst/>
            <a:ahLst/>
            <a:cxnLst/>
            <a:rect r="r" b="b" t="t" l="l"/>
            <a:pathLst>
              <a:path h="5678406" w="4986673">
                <a:moveTo>
                  <a:pt x="0" y="0"/>
                </a:moveTo>
                <a:lnTo>
                  <a:pt x="4986673" y="0"/>
                </a:lnTo>
                <a:lnTo>
                  <a:pt x="4986673" y="5678407"/>
                </a:lnTo>
                <a:lnTo>
                  <a:pt x="0" y="567840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8" id="8"/>
          <p:cNvGrpSpPr/>
          <p:nvPr/>
        </p:nvGrpSpPr>
        <p:grpSpPr>
          <a:xfrm rot="0">
            <a:off x="6243420" y="-677952"/>
            <a:ext cx="6888389" cy="1356420"/>
            <a:chOff x="0" y="0"/>
            <a:chExt cx="3095767" cy="609600"/>
          </a:xfrm>
        </p:grpSpPr>
        <p:sp>
          <p:nvSpPr>
            <p:cNvPr name="Freeform 9" id="9"/>
            <p:cNvSpPr/>
            <p:nvPr/>
          </p:nvSpPr>
          <p:spPr>
            <a:xfrm flipH="false" flipV="false" rot="0">
              <a:off x="0" y="0"/>
              <a:ext cx="3095767" cy="609600"/>
            </a:xfrm>
            <a:custGeom>
              <a:avLst/>
              <a:gdLst/>
              <a:ahLst/>
              <a:cxnLst/>
              <a:rect r="r" b="b" t="t" l="l"/>
              <a:pathLst>
                <a:path h="609600" w="3095767">
                  <a:moveTo>
                    <a:pt x="203200" y="0"/>
                  </a:moveTo>
                  <a:lnTo>
                    <a:pt x="3095767" y="0"/>
                  </a:lnTo>
                  <a:lnTo>
                    <a:pt x="2892567" y="609600"/>
                  </a:lnTo>
                  <a:lnTo>
                    <a:pt x="0" y="609600"/>
                  </a:lnTo>
                  <a:lnTo>
                    <a:pt x="203200" y="0"/>
                  </a:lnTo>
                  <a:close/>
                </a:path>
              </a:pathLst>
            </a:custGeom>
            <a:solidFill>
              <a:srgbClr val="4C5574"/>
            </a:solidFill>
          </p:spPr>
        </p:sp>
        <p:sp>
          <p:nvSpPr>
            <p:cNvPr name="TextBox 10" id="10"/>
            <p:cNvSpPr txBox="true"/>
            <p:nvPr/>
          </p:nvSpPr>
          <p:spPr>
            <a:xfrm>
              <a:off x="101600" y="-28575"/>
              <a:ext cx="2892567" cy="638175"/>
            </a:xfrm>
            <a:prstGeom prst="rect">
              <a:avLst/>
            </a:prstGeom>
          </p:spPr>
          <p:txBody>
            <a:bodyPr anchor="ctr" rtlCol="false" tIns="50800" lIns="50800" bIns="50800" rIns="50800"/>
            <a:lstStyle/>
            <a:p>
              <a:pPr algn="ctr">
                <a:lnSpc>
                  <a:spcPts val="2079"/>
                </a:lnSpc>
              </a:pPr>
            </a:p>
          </p:txBody>
        </p:sp>
      </p:grpSp>
    </p:spTree>
  </p:cSld>
  <p:clrMapOvr>
    <a:masterClrMapping/>
  </p:clrMapOvr>
</p:sld>
</file>

<file path=ppt/slides/slide32.xml><?xml version="1.0" encoding="utf-8"?>
<p:sld xmlns:p="http://schemas.openxmlformats.org/presentationml/2006/main" xmlns:a="http://schemas.openxmlformats.org/drawingml/2006/main" xmlns:r="http://schemas.openxmlformats.org/officeDocument/2006/relationships">
  <p:cSld>
    <p:bg>
      <p:bgPr>
        <a:solidFill>
          <a:srgbClr val="343D5A"/>
        </a:solidFill>
      </p:bgPr>
    </p:bg>
    <p:spTree>
      <p:nvGrpSpPr>
        <p:cNvPr id="1" name=""/>
        <p:cNvGrpSpPr/>
        <p:nvPr/>
      </p:nvGrpSpPr>
      <p:grpSpPr>
        <a:xfrm>
          <a:off x="0" y="0"/>
          <a:ext cx="0" cy="0"/>
          <a:chOff x="0" y="0"/>
          <a:chExt cx="0" cy="0"/>
        </a:xfrm>
      </p:grpSpPr>
      <p:sp>
        <p:nvSpPr>
          <p:cNvPr name="Freeform 2" id="2"/>
          <p:cNvSpPr/>
          <p:nvPr/>
        </p:nvSpPr>
        <p:spPr>
          <a:xfrm flipH="false" flipV="false" rot="0">
            <a:off x="7253011" y="1212310"/>
            <a:ext cx="3386839" cy="3386839"/>
          </a:xfrm>
          <a:custGeom>
            <a:avLst/>
            <a:gdLst/>
            <a:ahLst/>
            <a:cxnLst/>
            <a:rect r="r" b="b" t="t" l="l"/>
            <a:pathLst>
              <a:path h="3386839" w="3386839">
                <a:moveTo>
                  <a:pt x="0" y="0"/>
                </a:moveTo>
                <a:lnTo>
                  <a:pt x="3386838" y="0"/>
                </a:lnTo>
                <a:lnTo>
                  <a:pt x="3386838" y="3386839"/>
                </a:lnTo>
                <a:lnTo>
                  <a:pt x="0" y="338683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a:grpSpLocks noChangeAspect="true"/>
          </p:cNvGrpSpPr>
          <p:nvPr/>
        </p:nvGrpSpPr>
        <p:grpSpPr>
          <a:xfrm rot="0">
            <a:off x="7427353" y="1386658"/>
            <a:ext cx="3038154" cy="3038142"/>
            <a:chOff x="0" y="0"/>
            <a:chExt cx="6350000" cy="6349975"/>
          </a:xfrm>
        </p:grpSpPr>
        <p:sp>
          <p:nvSpPr>
            <p:cNvPr name="Freeform 4" id="4"/>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l="0" t="0" r="0" b="0"/>
              </a:stretch>
            </a:blipFill>
          </p:spPr>
        </p:sp>
      </p:grpSp>
      <p:sp>
        <p:nvSpPr>
          <p:cNvPr name="TextBox 5" id="5"/>
          <p:cNvSpPr txBox="true"/>
          <p:nvPr/>
        </p:nvSpPr>
        <p:spPr>
          <a:xfrm rot="0">
            <a:off x="3369316" y="6308490"/>
            <a:ext cx="11549368" cy="2637590"/>
          </a:xfrm>
          <a:prstGeom prst="rect">
            <a:avLst/>
          </a:prstGeom>
        </p:spPr>
        <p:txBody>
          <a:bodyPr anchor="t" rtlCol="false" tIns="0" lIns="0" bIns="0" rIns="0">
            <a:spAutoFit/>
          </a:bodyPr>
          <a:lstStyle/>
          <a:p>
            <a:pPr algn="ctr">
              <a:lnSpc>
                <a:spcPts val="4205"/>
              </a:lnSpc>
            </a:pPr>
            <a:r>
              <a:rPr lang="en-US" sz="3003" b="true">
                <a:solidFill>
                  <a:srgbClr val="BBC8D1"/>
                </a:solidFill>
                <a:latin typeface="Open Sans Bold"/>
                <a:ea typeface="Open Sans Bold"/>
                <a:cs typeface="Open Sans Bold"/>
                <a:sym typeface="Open Sans Bold"/>
              </a:rPr>
              <a:t>„Labiausiai smagu pamatyti pavasarį suvažiuojančius ~800 moksleivių iš visos Lietuvos su savo projektinių darbų plakatais, pagamintais robotais, vėjo jėgainių modeliais, išmanių namų maketais, modernaus dizaino gaminiais. </a:t>
            </a:r>
          </a:p>
          <a:p>
            <a:pPr algn="ctr">
              <a:lnSpc>
                <a:spcPts val="4205"/>
              </a:lnSpc>
            </a:pPr>
            <a:r>
              <a:rPr lang="en-US" sz="3003" b="true">
                <a:solidFill>
                  <a:srgbClr val="BBC8D1"/>
                </a:solidFill>
                <a:latin typeface="Open Sans Bold"/>
                <a:ea typeface="Open Sans Bold"/>
                <a:cs typeface="Open Sans Bold"/>
                <a:sym typeface="Open Sans Bold"/>
              </a:rPr>
              <a:t>Tai - mūsų ateities kūrėjai.“</a:t>
            </a:r>
          </a:p>
        </p:txBody>
      </p:sp>
      <p:sp>
        <p:nvSpPr>
          <p:cNvPr name="TextBox 6" id="6"/>
          <p:cNvSpPr txBox="true"/>
          <p:nvPr/>
        </p:nvSpPr>
        <p:spPr>
          <a:xfrm rot="0">
            <a:off x="1734643" y="4862848"/>
            <a:ext cx="15239666" cy="1112268"/>
          </a:xfrm>
          <a:prstGeom prst="rect">
            <a:avLst/>
          </a:prstGeom>
        </p:spPr>
        <p:txBody>
          <a:bodyPr anchor="t" rtlCol="false" tIns="0" lIns="0" bIns="0" rIns="0">
            <a:spAutoFit/>
          </a:bodyPr>
          <a:lstStyle/>
          <a:p>
            <a:pPr algn="ctr">
              <a:lnSpc>
                <a:spcPts val="9161"/>
              </a:lnSpc>
            </a:pPr>
            <a:r>
              <a:rPr lang="en-US" sz="6543" b="true">
                <a:solidFill>
                  <a:srgbClr val="FFFFFF"/>
                </a:solidFill>
                <a:latin typeface="Open Sans Bold"/>
                <a:ea typeface="Open Sans Bold"/>
                <a:cs typeface="Open Sans Bold"/>
                <a:sym typeface="Open Sans Bold"/>
              </a:rPr>
              <a:t>VILNIUS TECH „Ateities inžinerija“</a:t>
            </a:r>
          </a:p>
        </p:txBody>
      </p:sp>
      <p:sp>
        <p:nvSpPr>
          <p:cNvPr name="Freeform 7" id="7"/>
          <p:cNvSpPr/>
          <p:nvPr/>
        </p:nvSpPr>
        <p:spPr>
          <a:xfrm flipH="false" flipV="false" rot="5400000">
            <a:off x="12955460" y="-345867"/>
            <a:ext cx="4986673" cy="5678406"/>
          </a:xfrm>
          <a:custGeom>
            <a:avLst/>
            <a:gdLst/>
            <a:ahLst/>
            <a:cxnLst/>
            <a:rect r="r" b="b" t="t" l="l"/>
            <a:pathLst>
              <a:path h="5678406" w="4986673">
                <a:moveTo>
                  <a:pt x="0" y="0"/>
                </a:moveTo>
                <a:lnTo>
                  <a:pt x="4986673" y="0"/>
                </a:lnTo>
                <a:lnTo>
                  <a:pt x="4986673" y="5678407"/>
                </a:lnTo>
                <a:lnTo>
                  <a:pt x="0" y="567840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8" id="8"/>
          <p:cNvGrpSpPr/>
          <p:nvPr/>
        </p:nvGrpSpPr>
        <p:grpSpPr>
          <a:xfrm rot="0">
            <a:off x="6243420" y="-677952"/>
            <a:ext cx="6888389" cy="1356420"/>
            <a:chOff x="0" y="0"/>
            <a:chExt cx="3095767" cy="609600"/>
          </a:xfrm>
        </p:grpSpPr>
        <p:sp>
          <p:nvSpPr>
            <p:cNvPr name="Freeform 9" id="9"/>
            <p:cNvSpPr/>
            <p:nvPr/>
          </p:nvSpPr>
          <p:spPr>
            <a:xfrm flipH="false" flipV="false" rot="0">
              <a:off x="0" y="0"/>
              <a:ext cx="3095767" cy="609600"/>
            </a:xfrm>
            <a:custGeom>
              <a:avLst/>
              <a:gdLst/>
              <a:ahLst/>
              <a:cxnLst/>
              <a:rect r="r" b="b" t="t" l="l"/>
              <a:pathLst>
                <a:path h="609600" w="3095767">
                  <a:moveTo>
                    <a:pt x="203200" y="0"/>
                  </a:moveTo>
                  <a:lnTo>
                    <a:pt x="3095767" y="0"/>
                  </a:lnTo>
                  <a:lnTo>
                    <a:pt x="2892567" y="609600"/>
                  </a:lnTo>
                  <a:lnTo>
                    <a:pt x="0" y="609600"/>
                  </a:lnTo>
                  <a:lnTo>
                    <a:pt x="203200" y="0"/>
                  </a:lnTo>
                  <a:close/>
                </a:path>
              </a:pathLst>
            </a:custGeom>
            <a:solidFill>
              <a:srgbClr val="4C5574"/>
            </a:solidFill>
          </p:spPr>
        </p:sp>
        <p:sp>
          <p:nvSpPr>
            <p:cNvPr name="TextBox 10" id="10"/>
            <p:cNvSpPr txBox="true"/>
            <p:nvPr/>
          </p:nvSpPr>
          <p:spPr>
            <a:xfrm>
              <a:off x="101600" y="-28575"/>
              <a:ext cx="2892567" cy="638175"/>
            </a:xfrm>
            <a:prstGeom prst="rect">
              <a:avLst/>
            </a:prstGeom>
          </p:spPr>
          <p:txBody>
            <a:bodyPr anchor="ctr" rtlCol="false" tIns="50800" lIns="50800" bIns="50800" rIns="50800"/>
            <a:lstStyle/>
            <a:p>
              <a:pPr algn="ctr">
                <a:lnSpc>
                  <a:spcPts val="2079"/>
                </a:lnSpc>
              </a:pPr>
            </a:p>
          </p:txBody>
        </p:sp>
      </p:grpSp>
    </p:spTree>
  </p:cSld>
  <p:clrMapOvr>
    <a:masterClrMapping/>
  </p:clrMapOvr>
</p:sld>
</file>

<file path=ppt/slides/slide33.xml><?xml version="1.0" encoding="utf-8"?>
<p:sld xmlns:p="http://schemas.openxmlformats.org/presentationml/2006/main" xmlns:a="http://schemas.openxmlformats.org/drawingml/2006/main" xmlns:r="http://schemas.openxmlformats.org/officeDocument/2006/relationships">
  <p:cSld>
    <p:bg>
      <p:bgPr>
        <a:solidFill>
          <a:srgbClr val="343D5A"/>
        </a:solidFill>
      </p:bgPr>
    </p:bg>
    <p:spTree>
      <p:nvGrpSpPr>
        <p:cNvPr id="1" name=""/>
        <p:cNvGrpSpPr/>
        <p:nvPr/>
      </p:nvGrpSpPr>
      <p:grpSpPr>
        <a:xfrm>
          <a:off x="0" y="0"/>
          <a:ext cx="0" cy="0"/>
          <a:chOff x="0" y="0"/>
          <a:chExt cx="0" cy="0"/>
        </a:xfrm>
      </p:grpSpPr>
      <p:sp>
        <p:nvSpPr>
          <p:cNvPr name="Freeform 2" id="2"/>
          <p:cNvSpPr/>
          <p:nvPr/>
        </p:nvSpPr>
        <p:spPr>
          <a:xfrm flipH="false" flipV="false" rot="0">
            <a:off x="7253011" y="1212310"/>
            <a:ext cx="3386839" cy="3386839"/>
          </a:xfrm>
          <a:custGeom>
            <a:avLst/>
            <a:gdLst/>
            <a:ahLst/>
            <a:cxnLst/>
            <a:rect r="r" b="b" t="t" l="l"/>
            <a:pathLst>
              <a:path h="3386839" w="3386839">
                <a:moveTo>
                  <a:pt x="0" y="0"/>
                </a:moveTo>
                <a:lnTo>
                  <a:pt x="3386838" y="0"/>
                </a:lnTo>
                <a:lnTo>
                  <a:pt x="3386838" y="3386839"/>
                </a:lnTo>
                <a:lnTo>
                  <a:pt x="0" y="338683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a:grpSpLocks noChangeAspect="true"/>
          </p:cNvGrpSpPr>
          <p:nvPr/>
        </p:nvGrpSpPr>
        <p:grpSpPr>
          <a:xfrm rot="0">
            <a:off x="7427353" y="1386658"/>
            <a:ext cx="3038154" cy="3038142"/>
            <a:chOff x="0" y="0"/>
            <a:chExt cx="6350000" cy="6349975"/>
          </a:xfrm>
        </p:grpSpPr>
        <p:sp>
          <p:nvSpPr>
            <p:cNvPr name="Freeform 4" id="4"/>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l="0" t="0" r="0" b="0"/>
              </a:stretch>
            </a:blipFill>
          </p:spPr>
        </p:sp>
      </p:grpSp>
      <p:sp>
        <p:nvSpPr>
          <p:cNvPr name="TextBox 5" id="5"/>
          <p:cNvSpPr txBox="true"/>
          <p:nvPr/>
        </p:nvSpPr>
        <p:spPr>
          <a:xfrm rot="0">
            <a:off x="3369316" y="6308490"/>
            <a:ext cx="11549368" cy="3700284"/>
          </a:xfrm>
          <a:prstGeom prst="rect">
            <a:avLst/>
          </a:prstGeom>
        </p:spPr>
        <p:txBody>
          <a:bodyPr anchor="t" rtlCol="false" tIns="0" lIns="0" bIns="0" rIns="0">
            <a:spAutoFit/>
          </a:bodyPr>
          <a:lstStyle/>
          <a:p>
            <a:pPr algn="ctr">
              <a:lnSpc>
                <a:spcPts val="4205"/>
              </a:lnSpc>
            </a:pPr>
            <a:r>
              <a:rPr lang="en-US" sz="3003" b="true">
                <a:solidFill>
                  <a:srgbClr val="BBC8D1"/>
                </a:solidFill>
                <a:latin typeface="Open Sans Bold"/>
                <a:ea typeface="Open Sans Bold"/>
                <a:cs typeface="Open Sans Bold"/>
                <a:sym typeface="Open Sans Bold"/>
              </a:rPr>
              <a:t>„NMA siekia sudaryti sąlygas gabiems ir motyvuotiems mokiniams, nepriklausomai nuo jų socialinės padėties, gyvenamosios vietos, amžiaus, lyties rinktis jų poreikius atitinkantį ugdymą – suteikti jiems tokių dalykinių ir asmenybės ugdymo žinių bei įgūdžių, kurių jie</a:t>
            </a:r>
          </a:p>
          <a:p>
            <a:pPr algn="ctr">
              <a:lnSpc>
                <a:spcPts val="4205"/>
              </a:lnSpc>
            </a:pPr>
            <a:r>
              <a:rPr lang="en-US" sz="3003" b="true">
                <a:solidFill>
                  <a:srgbClr val="BBC8D1"/>
                </a:solidFill>
                <a:latin typeface="Open Sans Bold"/>
                <a:ea typeface="Open Sans Bold"/>
                <a:cs typeface="Open Sans Bold"/>
                <a:sym typeface="Open Sans Bold"/>
              </a:rPr>
              <a:t>neturi galimybės įgyti mokykloje.“</a:t>
            </a:r>
          </a:p>
          <a:p>
            <a:pPr algn="ctr">
              <a:lnSpc>
                <a:spcPts val="4205"/>
              </a:lnSpc>
            </a:pPr>
          </a:p>
        </p:txBody>
      </p:sp>
      <p:sp>
        <p:nvSpPr>
          <p:cNvPr name="TextBox 6" id="6"/>
          <p:cNvSpPr txBox="true"/>
          <p:nvPr/>
        </p:nvSpPr>
        <p:spPr>
          <a:xfrm rot="0">
            <a:off x="1734643" y="4862848"/>
            <a:ext cx="15239666" cy="1112268"/>
          </a:xfrm>
          <a:prstGeom prst="rect">
            <a:avLst/>
          </a:prstGeom>
        </p:spPr>
        <p:txBody>
          <a:bodyPr anchor="t" rtlCol="false" tIns="0" lIns="0" bIns="0" rIns="0">
            <a:spAutoFit/>
          </a:bodyPr>
          <a:lstStyle/>
          <a:p>
            <a:pPr algn="ctr">
              <a:lnSpc>
                <a:spcPts val="9161"/>
              </a:lnSpc>
            </a:pPr>
            <a:r>
              <a:rPr lang="en-US" sz="6543" b="true">
                <a:solidFill>
                  <a:srgbClr val="FFFFFF"/>
                </a:solidFill>
                <a:latin typeface="Open Sans Bold"/>
                <a:ea typeface="Open Sans Bold"/>
                <a:cs typeface="Open Sans Bold"/>
                <a:sym typeface="Open Sans Bold"/>
              </a:rPr>
              <a:t>Nacionalinė moksleivių akademija</a:t>
            </a:r>
          </a:p>
        </p:txBody>
      </p:sp>
      <p:sp>
        <p:nvSpPr>
          <p:cNvPr name="Freeform 7" id="7"/>
          <p:cNvSpPr/>
          <p:nvPr/>
        </p:nvSpPr>
        <p:spPr>
          <a:xfrm flipH="false" flipV="false" rot="5400000">
            <a:off x="12955460" y="-345867"/>
            <a:ext cx="4986673" cy="5678406"/>
          </a:xfrm>
          <a:custGeom>
            <a:avLst/>
            <a:gdLst/>
            <a:ahLst/>
            <a:cxnLst/>
            <a:rect r="r" b="b" t="t" l="l"/>
            <a:pathLst>
              <a:path h="5678406" w="4986673">
                <a:moveTo>
                  <a:pt x="0" y="0"/>
                </a:moveTo>
                <a:lnTo>
                  <a:pt x="4986673" y="0"/>
                </a:lnTo>
                <a:lnTo>
                  <a:pt x="4986673" y="5678407"/>
                </a:lnTo>
                <a:lnTo>
                  <a:pt x="0" y="567840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8" id="8"/>
          <p:cNvGrpSpPr/>
          <p:nvPr/>
        </p:nvGrpSpPr>
        <p:grpSpPr>
          <a:xfrm rot="0">
            <a:off x="6243420" y="-677952"/>
            <a:ext cx="6888389" cy="1356420"/>
            <a:chOff x="0" y="0"/>
            <a:chExt cx="3095767" cy="609600"/>
          </a:xfrm>
        </p:grpSpPr>
        <p:sp>
          <p:nvSpPr>
            <p:cNvPr name="Freeform 9" id="9"/>
            <p:cNvSpPr/>
            <p:nvPr/>
          </p:nvSpPr>
          <p:spPr>
            <a:xfrm flipH="false" flipV="false" rot="0">
              <a:off x="0" y="0"/>
              <a:ext cx="3095767" cy="609600"/>
            </a:xfrm>
            <a:custGeom>
              <a:avLst/>
              <a:gdLst/>
              <a:ahLst/>
              <a:cxnLst/>
              <a:rect r="r" b="b" t="t" l="l"/>
              <a:pathLst>
                <a:path h="609600" w="3095767">
                  <a:moveTo>
                    <a:pt x="203200" y="0"/>
                  </a:moveTo>
                  <a:lnTo>
                    <a:pt x="3095767" y="0"/>
                  </a:lnTo>
                  <a:lnTo>
                    <a:pt x="2892567" y="609600"/>
                  </a:lnTo>
                  <a:lnTo>
                    <a:pt x="0" y="609600"/>
                  </a:lnTo>
                  <a:lnTo>
                    <a:pt x="203200" y="0"/>
                  </a:lnTo>
                  <a:close/>
                </a:path>
              </a:pathLst>
            </a:custGeom>
            <a:solidFill>
              <a:srgbClr val="4C5574"/>
            </a:solidFill>
          </p:spPr>
        </p:sp>
        <p:sp>
          <p:nvSpPr>
            <p:cNvPr name="TextBox 10" id="10"/>
            <p:cNvSpPr txBox="true"/>
            <p:nvPr/>
          </p:nvSpPr>
          <p:spPr>
            <a:xfrm>
              <a:off x="101600" y="-28575"/>
              <a:ext cx="2892567" cy="638175"/>
            </a:xfrm>
            <a:prstGeom prst="rect">
              <a:avLst/>
            </a:prstGeom>
          </p:spPr>
          <p:txBody>
            <a:bodyPr anchor="ctr" rtlCol="false" tIns="50800" lIns="50800" bIns="50800" rIns="50800"/>
            <a:lstStyle/>
            <a:p>
              <a:pPr algn="ctr">
                <a:lnSpc>
                  <a:spcPts val="2079"/>
                </a:lnSpc>
              </a:pPr>
            </a:p>
          </p:txBody>
        </p:sp>
      </p:grpSp>
    </p:spTree>
  </p:cSld>
  <p:clrMapOvr>
    <a:masterClrMapping/>
  </p:clrMapOvr>
</p:sld>
</file>

<file path=ppt/slides/slide34.xml><?xml version="1.0" encoding="utf-8"?>
<p:sld xmlns:p="http://schemas.openxmlformats.org/presentationml/2006/main" xmlns:a="http://schemas.openxmlformats.org/drawingml/2006/main" xmlns:r="http://schemas.openxmlformats.org/officeDocument/2006/relationships">
  <p:cSld>
    <p:bg>
      <p:bgPr>
        <a:solidFill>
          <a:srgbClr val="343D5A"/>
        </a:solidFill>
      </p:bgPr>
    </p:bg>
    <p:spTree>
      <p:nvGrpSpPr>
        <p:cNvPr id="1" name=""/>
        <p:cNvGrpSpPr/>
        <p:nvPr/>
      </p:nvGrpSpPr>
      <p:grpSpPr>
        <a:xfrm>
          <a:off x="0" y="0"/>
          <a:ext cx="0" cy="0"/>
          <a:chOff x="0" y="0"/>
          <a:chExt cx="0" cy="0"/>
        </a:xfrm>
      </p:grpSpPr>
      <p:grpSp>
        <p:nvGrpSpPr>
          <p:cNvPr name="Group 2" id="2"/>
          <p:cNvGrpSpPr/>
          <p:nvPr/>
        </p:nvGrpSpPr>
        <p:grpSpPr>
          <a:xfrm rot="0">
            <a:off x="6169827" y="5718633"/>
            <a:ext cx="11772233" cy="3315687"/>
            <a:chOff x="0" y="0"/>
            <a:chExt cx="15696310" cy="4420916"/>
          </a:xfrm>
        </p:grpSpPr>
        <p:sp>
          <p:nvSpPr>
            <p:cNvPr name="Freeform 3" id="3"/>
            <p:cNvSpPr/>
            <p:nvPr/>
          </p:nvSpPr>
          <p:spPr>
            <a:xfrm flipH="false" flipV="false" rot="0">
              <a:off x="0" y="0"/>
              <a:ext cx="4415303" cy="4415303"/>
            </a:xfrm>
            <a:custGeom>
              <a:avLst/>
              <a:gdLst/>
              <a:ahLst/>
              <a:cxnLst/>
              <a:rect r="r" b="b" t="t" l="l"/>
              <a:pathLst>
                <a:path h="4415303" w="4415303">
                  <a:moveTo>
                    <a:pt x="0" y="0"/>
                  </a:moveTo>
                  <a:lnTo>
                    <a:pt x="4415303" y="0"/>
                  </a:lnTo>
                  <a:lnTo>
                    <a:pt x="4415303" y="4415303"/>
                  </a:lnTo>
                  <a:lnTo>
                    <a:pt x="0" y="441530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4" id="4"/>
            <p:cNvGrpSpPr>
              <a:grpSpLocks noChangeAspect="true"/>
            </p:cNvGrpSpPr>
            <p:nvPr/>
          </p:nvGrpSpPr>
          <p:grpSpPr>
            <a:xfrm rot="0">
              <a:off x="227284" y="232905"/>
              <a:ext cx="3960735" cy="3960720"/>
              <a:chOff x="0" y="0"/>
              <a:chExt cx="6350000" cy="6349975"/>
            </a:xfrm>
          </p:grpSpPr>
          <p:sp>
            <p:nvSpPr>
              <p:cNvPr name="Freeform 5" id="5"/>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l="0" t="0" r="0" b="0"/>
                </a:stretch>
              </a:blipFill>
            </p:spPr>
          </p:sp>
        </p:grpSp>
        <p:sp>
          <p:nvSpPr>
            <p:cNvPr name="Freeform 6" id="6"/>
            <p:cNvSpPr/>
            <p:nvPr/>
          </p:nvSpPr>
          <p:spPr>
            <a:xfrm flipH="false" flipV="false" rot="0">
              <a:off x="5643310" y="5613"/>
              <a:ext cx="4409691" cy="4409691"/>
            </a:xfrm>
            <a:custGeom>
              <a:avLst/>
              <a:gdLst/>
              <a:ahLst/>
              <a:cxnLst/>
              <a:rect r="r" b="b" t="t" l="l"/>
              <a:pathLst>
                <a:path h="4409691" w="4409691">
                  <a:moveTo>
                    <a:pt x="0" y="0"/>
                  </a:moveTo>
                  <a:lnTo>
                    <a:pt x="4409691" y="0"/>
                  </a:lnTo>
                  <a:lnTo>
                    <a:pt x="4409691" y="4409690"/>
                  </a:lnTo>
                  <a:lnTo>
                    <a:pt x="0" y="440969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7" id="7"/>
            <p:cNvGrpSpPr>
              <a:grpSpLocks noChangeAspect="true"/>
            </p:cNvGrpSpPr>
            <p:nvPr/>
          </p:nvGrpSpPr>
          <p:grpSpPr>
            <a:xfrm rot="0">
              <a:off x="5870305" y="232616"/>
              <a:ext cx="3955701" cy="3955685"/>
              <a:chOff x="0" y="0"/>
              <a:chExt cx="6350000" cy="6349975"/>
            </a:xfrm>
          </p:grpSpPr>
          <p:sp>
            <p:nvSpPr>
              <p:cNvPr name="Freeform 8" id="8"/>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5"/>
                <a:stretch>
                  <a:fillRect l="0" t="0" r="0" b="0"/>
                </a:stretch>
              </a:blipFill>
            </p:spPr>
          </p:sp>
        </p:grpSp>
        <p:sp>
          <p:nvSpPr>
            <p:cNvPr name="Freeform 9" id="9"/>
            <p:cNvSpPr/>
            <p:nvPr/>
          </p:nvSpPr>
          <p:spPr>
            <a:xfrm flipH="false" flipV="false" rot="0">
              <a:off x="11281007" y="5613"/>
              <a:ext cx="4415303" cy="4415303"/>
            </a:xfrm>
            <a:custGeom>
              <a:avLst/>
              <a:gdLst/>
              <a:ahLst/>
              <a:cxnLst/>
              <a:rect r="r" b="b" t="t" l="l"/>
              <a:pathLst>
                <a:path h="4415303" w="4415303">
                  <a:moveTo>
                    <a:pt x="0" y="0"/>
                  </a:moveTo>
                  <a:lnTo>
                    <a:pt x="4415303" y="0"/>
                  </a:lnTo>
                  <a:lnTo>
                    <a:pt x="4415303" y="4415303"/>
                  </a:lnTo>
                  <a:lnTo>
                    <a:pt x="0" y="441530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10" id="10"/>
            <p:cNvGrpSpPr>
              <a:grpSpLocks noChangeAspect="true"/>
            </p:cNvGrpSpPr>
            <p:nvPr/>
          </p:nvGrpSpPr>
          <p:grpSpPr>
            <a:xfrm rot="0">
              <a:off x="11508291" y="232905"/>
              <a:ext cx="3960735" cy="3960720"/>
              <a:chOff x="0" y="0"/>
              <a:chExt cx="6350000" cy="6349975"/>
            </a:xfrm>
          </p:grpSpPr>
          <p:sp>
            <p:nvSpPr>
              <p:cNvPr name="Freeform 11" id="11"/>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6"/>
                <a:stretch>
                  <a:fillRect l="0" t="0" r="0" b="0"/>
                </a:stretch>
              </a:blipFill>
            </p:spPr>
          </p:sp>
        </p:grpSp>
      </p:grpSp>
      <p:sp>
        <p:nvSpPr>
          <p:cNvPr name="TextBox 12" id="12"/>
          <p:cNvSpPr txBox="true"/>
          <p:nvPr/>
        </p:nvSpPr>
        <p:spPr>
          <a:xfrm rot="0">
            <a:off x="6113004" y="885825"/>
            <a:ext cx="11885878" cy="5505479"/>
          </a:xfrm>
          <a:prstGeom prst="rect">
            <a:avLst/>
          </a:prstGeom>
        </p:spPr>
        <p:txBody>
          <a:bodyPr anchor="t" rtlCol="false" tIns="0" lIns="0" bIns="0" rIns="0">
            <a:spAutoFit/>
          </a:bodyPr>
          <a:lstStyle/>
          <a:p>
            <a:pPr algn="ctr">
              <a:lnSpc>
                <a:spcPts val="11023"/>
              </a:lnSpc>
            </a:pPr>
            <a:r>
              <a:rPr lang="en-US" sz="7873" b="true">
                <a:solidFill>
                  <a:srgbClr val="BBC8D1"/>
                </a:solidFill>
                <a:latin typeface="Open Sans Bold"/>
                <a:ea typeface="Open Sans Bold"/>
                <a:cs typeface="Open Sans Bold"/>
                <a:sym typeface="Open Sans Bold"/>
              </a:rPr>
              <a:t>Metų neformaliojo švietimo</a:t>
            </a:r>
            <a:r>
              <a:rPr lang="en-US" sz="7873" b="true">
                <a:solidFill>
                  <a:srgbClr val="BBC8D1"/>
                </a:solidFill>
                <a:latin typeface="Open Sans Bold"/>
                <a:ea typeface="Open Sans Bold"/>
                <a:cs typeface="Open Sans Bold"/>
                <a:sym typeface="Open Sans Bold"/>
              </a:rPr>
              <a:t> </a:t>
            </a:r>
          </a:p>
          <a:p>
            <a:pPr algn="ctr">
              <a:lnSpc>
                <a:spcPts val="11023"/>
              </a:lnSpc>
            </a:pPr>
            <a:r>
              <a:rPr lang="en-US" sz="7873" b="true">
                <a:solidFill>
                  <a:srgbClr val="BBC8D1"/>
                </a:solidFill>
                <a:latin typeface="Open Sans Bold"/>
                <a:ea typeface="Open Sans Bold"/>
                <a:cs typeface="Open Sans Bold"/>
                <a:sym typeface="Open Sans Bold"/>
              </a:rPr>
              <a:t>STEAM srityje tiekėjas</a:t>
            </a:r>
          </a:p>
          <a:p>
            <a:pPr algn="ctr">
              <a:lnSpc>
                <a:spcPts val="11023"/>
              </a:lnSpc>
            </a:pPr>
          </a:p>
        </p:txBody>
      </p:sp>
      <p:grpSp>
        <p:nvGrpSpPr>
          <p:cNvPr name="Group 13" id="13"/>
          <p:cNvGrpSpPr/>
          <p:nvPr/>
        </p:nvGrpSpPr>
        <p:grpSpPr>
          <a:xfrm rot="0">
            <a:off x="711954" y="-439438"/>
            <a:ext cx="5027826" cy="11165875"/>
            <a:chOff x="0" y="0"/>
            <a:chExt cx="952585" cy="2115515"/>
          </a:xfrm>
        </p:grpSpPr>
        <p:sp>
          <p:nvSpPr>
            <p:cNvPr name="Freeform 14" id="14"/>
            <p:cNvSpPr/>
            <p:nvPr/>
          </p:nvSpPr>
          <p:spPr>
            <a:xfrm flipH="false" flipV="false" rot="0">
              <a:off x="0" y="0"/>
              <a:ext cx="952584" cy="2115515"/>
            </a:xfrm>
            <a:custGeom>
              <a:avLst/>
              <a:gdLst/>
              <a:ahLst/>
              <a:cxnLst/>
              <a:rect r="r" b="b" t="t" l="l"/>
              <a:pathLst>
                <a:path h="2115515" w="952584">
                  <a:moveTo>
                    <a:pt x="0" y="0"/>
                  </a:moveTo>
                  <a:lnTo>
                    <a:pt x="952584" y="0"/>
                  </a:lnTo>
                  <a:lnTo>
                    <a:pt x="952584" y="2115515"/>
                  </a:lnTo>
                  <a:lnTo>
                    <a:pt x="0" y="2115515"/>
                  </a:lnTo>
                  <a:close/>
                </a:path>
              </a:pathLst>
            </a:custGeom>
            <a:solidFill>
              <a:srgbClr val="BECCD4">
                <a:alpha val="70980"/>
              </a:srgbClr>
            </a:solidFill>
          </p:spPr>
        </p:sp>
      </p:grpSp>
      <p:sp>
        <p:nvSpPr>
          <p:cNvPr name="Freeform 15" id="15"/>
          <p:cNvSpPr/>
          <p:nvPr/>
        </p:nvSpPr>
        <p:spPr>
          <a:xfrm flipH="false" flipV="false" rot="0">
            <a:off x="522812" y="762145"/>
            <a:ext cx="5406110" cy="8272175"/>
          </a:xfrm>
          <a:custGeom>
            <a:avLst/>
            <a:gdLst/>
            <a:ahLst/>
            <a:cxnLst/>
            <a:rect r="r" b="b" t="t" l="l"/>
            <a:pathLst>
              <a:path h="8272175" w="5406110">
                <a:moveTo>
                  <a:pt x="0" y="0"/>
                </a:moveTo>
                <a:lnTo>
                  <a:pt x="5406110" y="0"/>
                </a:lnTo>
                <a:lnTo>
                  <a:pt x="5406110" y="8272175"/>
                </a:lnTo>
                <a:lnTo>
                  <a:pt x="0" y="8272175"/>
                </a:lnTo>
                <a:lnTo>
                  <a:pt x="0" y="0"/>
                </a:lnTo>
                <a:close/>
              </a:path>
            </a:pathLst>
          </a:custGeom>
          <a:blipFill>
            <a:blip r:embed="rId7"/>
            <a:stretch>
              <a:fillRect l="0" t="0" r="0" b="0"/>
            </a:stretch>
          </a:blipFill>
        </p:spPr>
      </p:sp>
    </p:spTree>
  </p:cSld>
  <p:clrMapOvr>
    <a:masterClrMapping/>
  </p:clrMapOvr>
  <p:transition spd="fast">
    <p:fade/>
  </p:transition>
</p:sld>
</file>

<file path=ppt/slides/slide35.xml><?xml version="1.0" encoding="utf-8"?>
<p:sld xmlns:p="http://schemas.openxmlformats.org/presentationml/2006/main" xmlns:a="http://schemas.openxmlformats.org/drawingml/2006/main" xmlns:r="http://schemas.openxmlformats.org/officeDocument/2006/relationships">
  <p:cSld>
    <p:bg>
      <p:bgPr>
        <a:solidFill>
          <a:srgbClr val="343D5A"/>
        </a:solidFill>
      </p:bgPr>
    </p:bg>
    <p:spTree>
      <p:nvGrpSpPr>
        <p:cNvPr id="1" name=""/>
        <p:cNvGrpSpPr/>
        <p:nvPr/>
      </p:nvGrpSpPr>
      <p:grpSpPr>
        <a:xfrm>
          <a:off x="0" y="0"/>
          <a:ext cx="0" cy="0"/>
          <a:chOff x="0" y="0"/>
          <a:chExt cx="0" cy="0"/>
        </a:xfrm>
      </p:grpSpPr>
      <p:sp>
        <p:nvSpPr>
          <p:cNvPr name="Freeform 2" id="2"/>
          <p:cNvSpPr/>
          <p:nvPr/>
        </p:nvSpPr>
        <p:spPr>
          <a:xfrm flipH="false" flipV="false" rot="0">
            <a:off x="0" y="-1525778"/>
            <a:ext cx="20012719" cy="13338555"/>
          </a:xfrm>
          <a:custGeom>
            <a:avLst/>
            <a:gdLst/>
            <a:ahLst/>
            <a:cxnLst/>
            <a:rect r="r" b="b" t="t" l="l"/>
            <a:pathLst>
              <a:path h="13338555" w="20012719">
                <a:moveTo>
                  <a:pt x="0" y="0"/>
                </a:moveTo>
                <a:lnTo>
                  <a:pt x="20012719" y="0"/>
                </a:lnTo>
                <a:lnTo>
                  <a:pt x="20012719" y="13338556"/>
                </a:lnTo>
                <a:lnTo>
                  <a:pt x="0" y="13338556"/>
                </a:lnTo>
                <a:lnTo>
                  <a:pt x="0" y="0"/>
                </a:lnTo>
                <a:close/>
              </a:path>
            </a:pathLst>
          </a:custGeom>
          <a:blipFill>
            <a:blip r:embed="rId2">
              <a:alphaModFix amt="38000"/>
            </a:blip>
            <a:stretch>
              <a:fillRect l="0" t="0" r="0" b="0"/>
            </a:stretch>
          </a:blipFill>
        </p:spPr>
      </p:sp>
      <p:sp>
        <p:nvSpPr>
          <p:cNvPr name="Freeform 3" id="3"/>
          <p:cNvSpPr/>
          <p:nvPr/>
        </p:nvSpPr>
        <p:spPr>
          <a:xfrm flipH="false" flipV="false" rot="0">
            <a:off x="6169827" y="5718633"/>
            <a:ext cx="3311478" cy="3311478"/>
          </a:xfrm>
          <a:custGeom>
            <a:avLst/>
            <a:gdLst/>
            <a:ahLst/>
            <a:cxnLst/>
            <a:rect r="r" b="b" t="t" l="l"/>
            <a:pathLst>
              <a:path h="3311478" w="3311478">
                <a:moveTo>
                  <a:pt x="0" y="0"/>
                </a:moveTo>
                <a:lnTo>
                  <a:pt x="3311477" y="0"/>
                </a:lnTo>
                <a:lnTo>
                  <a:pt x="3311477" y="3311477"/>
                </a:lnTo>
                <a:lnTo>
                  <a:pt x="0" y="3311477"/>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4" id="4"/>
          <p:cNvGrpSpPr>
            <a:grpSpLocks noChangeAspect="true"/>
          </p:cNvGrpSpPr>
          <p:nvPr/>
        </p:nvGrpSpPr>
        <p:grpSpPr>
          <a:xfrm rot="0">
            <a:off x="6340290" y="5893311"/>
            <a:ext cx="2970552" cy="2970540"/>
            <a:chOff x="0" y="0"/>
            <a:chExt cx="6350000" cy="6349975"/>
          </a:xfrm>
        </p:grpSpPr>
        <p:sp>
          <p:nvSpPr>
            <p:cNvPr name="Freeform 5" id="5"/>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5"/>
              <a:stretch>
                <a:fillRect l="0" t="0" r="0" b="0"/>
              </a:stretch>
            </a:blipFill>
          </p:spPr>
        </p:sp>
      </p:grpSp>
      <p:sp>
        <p:nvSpPr>
          <p:cNvPr name="Freeform 6" id="6"/>
          <p:cNvSpPr/>
          <p:nvPr/>
        </p:nvSpPr>
        <p:spPr>
          <a:xfrm flipH="false" flipV="false" rot="0">
            <a:off x="10402309" y="5722842"/>
            <a:ext cx="3307268" cy="3307268"/>
          </a:xfrm>
          <a:custGeom>
            <a:avLst/>
            <a:gdLst/>
            <a:ahLst/>
            <a:cxnLst/>
            <a:rect r="r" b="b" t="t" l="l"/>
            <a:pathLst>
              <a:path h="3307268" w="3307268">
                <a:moveTo>
                  <a:pt x="0" y="0"/>
                </a:moveTo>
                <a:lnTo>
                  <a:pt x="3307268" y="0"/>
                </a:lnTo>
                <a:lnTo>
                  <a:pt x="3307268" y="3307268"/>
                </a:lnTo>
                <a:lnTo>
                  <a:pt x="0" y="330726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7" id="7"/>
          <p:cNvGrpSpPr>
            <a:grpSpLocks noChangeAspect="true"/>
          </p:cNvGrpSpPr>
          <p:nvPr/>
        </p:nvGrpSpPr>
        <p:grpSpPr>
          <a:xfrm rot="0">
            <a:off x="10572555" y="5893095"/>
            <a:ext cx="2966776" cy="2966764"/>
            <a:chOff x="0" y="0"/>
            <a:chExt cx="6350000" cy="6349975"/>
          </a:xfrm>
        </p:grpSpPr>
        <p:sp>
          <p:nvSpPr>
            <p:cNvPr name="Freeform 8" id="8"/>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8"/>
              <a:stretch>
                <a:fillRect l="0" t="0" r="0" b="0"/>
              </a:stretch>
            </a:blipFill>
          </p:spPr>
        </p:sp>
      </p:grpSp>
      <p:sp>
        <p:nvSpPr>
          <p:cNvPr name="Freeform 9" id="9"/>
          <p:cNvSpPr/>
          <p:nvPr/>
        </p:nvSpPr>
        <p:spPr>
          <a:xfrm flipH="false" flipV="false" rot="0">
            <a:off x="14630582" y="5722842"/>
            <a:ext cx="3311478" cy="3311478"/>
          </a:xfrm>
          <a:custGeom>
            <a:avLst/>
            <a:gdLst/>
            <a:ahLst/>
            <a:cxnLst/>
            <a:rect r="r" b="b" t="t" l="l"/>
            <a:pathLst>
              <a:path h="3311478" w="3311478">
                <a:moveTo>
                  <a:pt x="0" y="0"/>
                </a:moveTo>
                <a:lnTo>
                  <a:pt x="3311477" y="0"/>
                </a:lnTo>
                <a:lnTo>
                  <a:pt x="3311477" y="3311478"/>
                </a:lnTo>
                <a:lnTo>
                  <a:pt x="0" y="331147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10" id="10"/>
          <p:cNvGrpSpPr>
            <a:grpSpLocks noChangeAspect="true"/>
          </p:cNvGrpSpPr>
          <p:nvPr/>
        </p:nvGrpSpPr>
        <p:grpSpPr>
          <a:xfrm rot="0">
            <a:off x="14801045" y="5893311"/>
            <a:ext cx="2970552" cy="2970540"/>
            <a:chOff x="0" y="0"/>
            <a:chExt cx="6350000" cy="6349975"/>
          </a:xfrm>
        </p:grpSpPr>
        <p:sp>
          <p:nvSpPr>
            <p:cNvPr name="Freeform 11" id="11"/>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9"/>
              <a:stretch>
                <a:fillRect l="0" t="0" r="0" b="0"/>
              </a:stretch>
            </a:blipFill>
          </p:spPr>
        </p:sp>
      </p:grpSp>
      <p:sp>
        <p:nvSpPr>
          <p:cNvPr name="TextBox 12" id="12"/>
          <p:cNvSpPr txBox="true"/>
          <p:nvPr/>
        </p:nvSpPr>
        <p:spPr>
          <a:xfrm rot="0">
            <a:off x="6113004" y="885825"/>
            <a:ext cx="11885878" cy="5505479"/>
          </a:xfrm>
          <a:prstGeom prst="rect">
            <a:avLst/>
          </a:prstGeom>
        </p:spPr>
        <p:txBody>
          <a:bodyPr anchor="t" rtlCol="false" tIns="0" lIns="0" bIns="0" rIns="0">
            <a:spAutoFit/>
          </a:bodyPr>
          <a:lstStyle/>
          <a:p>
            <a:pPr algn="ctr">
              <a:lnSpc>
                <a:spcPts val="11023"/>
              </a:lnSpc>
            </a:pPr>
            <a:r>
              <a:rPr lang="en-US" sz="7873" b="true">
                <a:solidFill>
                  <a:srgbClr val="BBC8D1"/>
                </a:solidFill>
                <a:latin typeface="Open Sans Bold"/>
                <a:ea typeface="Open Sans Bold"/>
                <a:cs typeface="Open Sans Bold"/>
                <a:sym typeface="Open Sans Bold"/>
              </a:rPr>
              <a:t>Metų neformaliojo švietimo</a:t>
            </a:r>
            <a:r>
              <a:rPr lang="en-US" sz="7873" b="true">
                <a:solidFill>
                  <a:srgbClr val="BBC8D1"/>
                </a:solidFill>
                <a:latin typeface="Open Sans Bold"/>
                <a:ea typeface="Open Sans Bold"/>
                <a:cs typeface="Open Sans Bold"/>
                <a:sym typeface="Open Sans Bold"/>
              </a:rPr>
              <a:t> </a:t>
            </a:r>
          </a:p>
          <a:p>
            <a:pPr algn="ctr">
              <a:lnSpc>
                <a:spcPts val="11023"/>
              </a:lnSpc>
            </a:pPr>
            <a:r>
              <a:rPr lang="en-US" sz="7873" b="true">
                <a:solidFill>
                  <a:srgbClr val="BBC8D1"/>
                </a:solidFill>
                <a:latin typeface="Open Sans Bold"/>
                <a:ea typeface="Open Sans Bold"/>
                <a:cs typeface="Open Sans Bold"/>
                <a:sym typeface="Open Sans Bold"/>
              </a:rPr>
              <a:t>STEAM srityje tiekėjas</a:t>
            </a:r>
          </a:p>
          <a:p>
            <a:pPr algn="ctr">
              <a:lnSpc>
                <a:spcPts val="11023"/>
              </a:lnSpc>
            </a:pPr>
          </a:p>
        </p:txBody>
      </p:sp>
      <p:grpSp>
        <p:nvGrpSpPr>
          <p:cNvPr name="Group 13" id="13"/>
          <p:cNvGrpSpPr/>
          <p:nvPr/>
        </p:nvGrpSpPr>
        <p:grpSpPr>
          <a:xfrm rot="0">
            <a:off x="711954" y="-439438"/>
            <a:ext cx="5027826" cy="11165875"/>
            <a:chOff x="0" y="0"/>
            <a:chExt cx="952585" cy="2115515"/>
          </a:xfrm>
        </p:grpSpPr>
        <p:sp>
          <p:nvSpPr>
            <p:cNvPr name="Freeform 14" id="14"/>
            <p:cNvSpPr/>
            <p:nvPr/>
          </p:nvSpPr>
          <p:spPr>
            <a:xfrm flipH="false" flipV="false" rot="0">
              <a:off x="0" y="0"/>
              <a:ext cx="952584" cy="2115515"/>
            </a:xfrm>
            <a:custGeom>
              <a:avLst/>
              <a:gdLst/>
              <a:ahLst/>
              <a:cxnLst/>
              <a:rect r="r" b="b" t="t" l="l"/>
              <a:pathLst>
                <a:path h="2115515" w="952584">
                  <a:moveTo>
                    <a:pt x="0" y="0"/>
                  </a:moveTo>
                  <a:lnTo>
                    <a:pt x="952584" y="0"/>
                  </a:lnTo>
                  <a:lnTo>
                    <a:pt x="952584" y="2115515"/>
                  </a:lnTo>
                  <a:lnTo>
                    <a:pt x="0" y="2115515"/>
                  </a:lnTo>
                  <a:close/>
                </a:path>
              </a:pathLst>
            </a:custGeom>
            <a:solidFill>
              <a:srgbClr val="BECCD4">
                <a:alpha val="70980"/>
              </a:srgbClr>
            </a:solidFill>
          </p:spPr>
        </p:sp>
      </p:grpSp>
      <p:sp>
        <p:nvSpPr>
          <p:cNvPr name="Freeform 15" id="15"/>
          <p:cNvSpPr/>
          <p:nvPr/>
        </p:nvSpPr>
        <p:spPr>
          <a:xfrm flipH="false" flipV="false" rot="0">
            <a:off x="522812" y="762145"/>
            <a:ext cx="5406110" cy="8272175"/>
          </a:xfrm>
          <a:custGeom>
            <a:avLst/>
            <a:gdLst/>
            <a:ahLst/>
            <a:cxnLst/>
            <a:rect r="r" b="b" t="t" l="l"/>
            <a:pathLst>
              <a:path h="8272175" w="5406110">
                <a:moveTo>
                  <a:pt x="0" y="0"/>
                </a:moveTo>
                <a:lnTo>
                  <a:pt x="5406110" y="0"/>
                </a:lnTo>
                <a:lnTo>
                  <a:pt x="5406110" y="8272175"/>
                </a:lnTo>
                <a:lnTo>
                  <a:pt x="0" y="8272175"/>
                </a:lnTo>
                <a:lnTo>
                  <a:pt x="0" y="0"/>
                </a:lnTo>
                <a:close/>
              </a:path>
            </a:pathLst>
          </a:custGeom>
          <a:blipFill>
            <a:blip r:embed="rId10"/>
            <a:stretch>
              <a:fillRect l="0" t="0" r="0" b="0"/>
            </a:stretch>
          </a:blipFill>
        </p:spPr>
      </p:sp>
    </p:spTree>
  </p:cSld>
  <p:clrMapOvr>
    <a:masterClrMapping/>
  </p:clrMapOvr>
  <p:transition spd="fast">
    <p:wipe dir="l"/>
  </p:transition>
</p:sld>
</file>

<file path=ppt/slides/slide36.xml><?xml version="1.0" encoding="utf-8"?>
<p:sld xmlns:p="http://schemas.openxmlformats.org/presentationml/2006/main" xmlns:a="http://schemas.openxmlformats.org/drawingml/2006/main" xmlns:r="http://schemas.openxmlformats.org/officeDocument/2006/relationships">
  <p:cSld>
    <p:bg>
      <p:bgPr>
        <a:solidFill>
          <a:srgbClr val="343D5A"/>
        </a:solidFill>
      </p:bgPr>
    </p:bg>
    <p:spTree>
      <p:nvGrpSpPr>
        <p:cNvPr id="1" name=""/>
        <p:cNvGrpSpPr/>
        <p:nvPr/>
      </p:nvGrpSpPr>
      <p:grpSpPr>
        <a:xfrm>
          <a:off x="0" y="0"/>
          <a:ext cx="0" cy="0"/>
          <a:chOff x="0" y="0"/>
          <a:chExt cx="0" cy="0"/>
        </a:xfrm>
      </p:grpSpPr>
      <p:sp>
        <p:nvSpPr>
          <p:cNvPr name="Freeform 2" id="2"/>
          <p:cNvSpPr/>
          <p:nvPr/>
        </p:nvSpPr>
        <p:spPr>
          <a:xfrm flipH="false" flipV="false" rot="0">
            <a:off x="0" y="-1525778"/>
            <a:ext cx="20012719" cy="13338555"/>
          </a:xfrm>
          <a:custGeom>
            <a:avLst/>
            <a:gdLst/>
            <a:ahLst/>
            <a:cxnLst/>
            <a:rect r="r" b="b" t="t" l="l"/>
            <a:pathLst>
              <a:path h="13338555" w="20012719">
                <a:moveTo>
                  <a:pt x="0" y="0"/>
                </a:moveTo>
                <a:lnTo>
                  <a:pt x="20012719" y="0"/>
                </a:lnTo>
                <a:lnTo>
                  <a:pt x="20012719" y="13338556"/>
                </a:lnTo>
                <a:lnTo>
                  <a:pt x="0" y="13338556"/>
                </a:lnTo>
                <a:lnTo>
                  <a:pt x="0" y="0"/>
                </a:lnTo>
                <a:close/>
              </a:path>
            </a:pathLst>
          </a:custGeom>
          <a:blipFill>
            <a:blip r:embed="rId2">
              <a:alphaModFix amt="38000"/>
            </a:blip>
            <a:stretch>
              <a:fillRect l="0" t="0" r="0" b="0"/>
            </a:stretch>
          </a:blipFill>
        </p:spPr>
      </p:sp>
      <p:sp>
        <p:nvSpPr>
          <p:cNvPr name="Freeform 3" id="3"/>
          <p:cNvSpPr/>
          <p:nvPr/>
        </p:nvSpPr>
        <p:spPr>
          <a:xfrm flipH="false" flipV="false" rot="0">
            <a:off x="2286000" y="1836539"/>
            <a:ext cx="13716000" cy="6613922"/>
          </a:xfrm>
          <a:custGeom>
            <a:avLst/>
            <a:gdLst/>
            <a:ahLst/>
            <a:cxnLst/>
            <a:rect r="r" b="b" t="t" l="l"/>
            <a:pathLst>
              <a:path h="6613922" w="13716000">
                <a:moveTo>
                  <a:pt x="0" y="0"/>
                </a:moveTo>
                <a:lnTo>
                  <a:pt x="13716000" y="0"/>
                </a:lnTo>
                <a:lnTo>
                  <a:pt x="13716000" y="6613922"/>
                </a:lnTo>
                <a:lnTo>
                  <a:pt x="0" y="6613922"/>
                </a:lnTo>
                <a:lnTo>
                  <a:pt x="0" y="0"/>
                </a:lnTo>
                <a:close/>
              </a:path>
            </a:pathLst>
          </a:custGeom>
          <a:blipFill>
            <a:blip r:embed="rId3"/>
            <a:stretch>
              <a:fillRect l="0" t="0" r="0" b="0"/>
            </a:stretch>
          </a:blipFill>
        </p:spPr>
      </p:sp>
    </p:spTree>
  </p:cSld>
  <p:clrMapOvr>
    <a:masterClrMapping/>
  </p:clrMapOvr>
  <p:transition spd="fast">
    <p:fade/>
  </p:transition>
</p:sld>
</file>

<file path=ppt/slides/slide37.xml><?xml version="1.0" encoding="utf-8"?>
<p:sld xmlns:p="http://schemas.openxmlformats.org/presentationml/2006/main" xmlns:a="http://schemas.openxmlformats.org/drawingml/2006/main" xmlns:r="http://schemas.openxmlformats.org/officeDocument/2006/relationships">
  <p:cSld>
    <p:bg>
      <p:bgPr>
        <a:solidFill>
          <a:srgbClr val="343D5A"/>
        </a:solidFill>
      </p:bgPr>
    </p:bg>
    <p:spTree>
      <p:nvGrpSpPr>
        <p:cNvPr id="1" name=""/>
        <p:cNvGrpSpPr/>
        <p:nvPr/>
      </p:nvGrpSpPr>
      <p:grpSpPr>
        <a:xfrm>
          <a:off x="0" y="0"/>
          <a:ext cx="0" cy="0"/>
          <a:chOff x="0" y="0"/>
          <a:chExt cx="0" cy="0"/>
        </a:xfrm>
      </p:grpSpPr>
      <p:sp>
        <p:nvSpPr>
          <p:cNvPr name="Freeform 2" id="2"/>
          <p:cNvSpPr/>
          <p:nvPr/>
        </p:nvSpPr>
        <p:spPr>
          <a:xfrm flipH="false" flipV="false" rot="0">
            <a:off x="0" y="-1525778"/>
            <a:ext cx="20012719" cy="13338555"/>
          </a:xfrm>
          <a:custGeom>
            <a:avLst/>
            <a:gdLst/>
            <a:ahLst/>
            <a:cxnLst/>
            <a:rect r="r" b="b" t="t" l="l"/>
            <a:pathLst>
              <a:path h="13338555" w="20012719">
                <a:moveTo>
                  <a:pt x="0" y="0"/>
                </a:moveTo>
                <a:lnTo>
                  <a:pt x="20012719" y="0"/>
                </a:lnTo>
                <a:lnTo>
                  <a:pt x="20012719" y="13338556"/>
                </a:lnTo>
                <a:lnTo>
                  <a:pt x="0" y="13338556"/>
                </a:lnTo>
                <a:lnTo>
                  <a:pt x="0" y="0"/>
                </a:lnTo>
                <a:close/>
              </a:path>
            </a:pathLst>
          </a:custGeom>
          <a:blipFill>
            <a:blip r:embed="rId2">
              <a:alphaModFix amt="38000"/>
            </a:blip>
            <a:stretch>
              <a:fillRect l="0" t="-47697" r="-47697" b="0"/>
            </a:stretch>
          </a:blipFill>
        </p:spPr>
      </p:sp>
      <p:grpSp>
        <p:nvGrpSpPr>
          <p:cNvPr name="Group 3" id="3"/>
          <p:cNvGrpSpPr/>
          <p:nvPr/>
        </p:nvGrpSpPr>
        <p:grpSpPr>
          <a:xfrm rot="0">
            <a:off x="-514350" y="7950002"/>
            <a:ext cx="19958525" cy="3086100"/>
            <a:chOff x="0" y="0"/>
            <a:chExt cx="5256566" cy="812800"/>
          </a:xfrm>
        </p:grpSpPr>
        <p:sp>
          <p:nvSpPr>
            <p:cNvPr name="Freeform 4" id="4"/>
            <p:cNvSpPr/>
            <p:nvPr/>
          </p:nvSpPr>
          <p:spPr>
            <a:xfrm flipH="false" flipV="false" rot="0">
              <a:off x="0" y="0"/>
              <a:ext cx="5256566" cy="812800"/>
            </a:xfrm>
            <a:custGeom>
              <a:avLst/>
              <a:gdLst/>
              <a:ahLst/>
              <a:cxnLst/>
              <a:rect r="r" b="b" t="t" l="l"/>
              <a:pathLst>
                <a:path h="812800" w="5256566">
                  <a:moveTo>
                    <a:pt x="0" y="0"/>
                  </a:moveTo>
                  <a:lnTo>
                    <a:pt x="5256566" y="0"/>
                  </a:lnTo>
                  <a:lnTo>
                    <a:pt x="5256566" y="812800"/>
                  </a:lnTo>
                  <a:lnTo>
                    <a:pt x="0" y="812800"/>
                  </a:lnTo>
                  <a:close/>
                </a:path>
              </a:pathLst>
            </a:custGeom>
            <a:solidFill>
              <a:srgbClr val="FFFFFF"/>
            </a:solidFill>
          </p:spPr>
        </p:sp>
        <p:sp>
          <p:nvSpPr>
            <p:cNvPr name="TextBox 5" id="5"/>
            <p:cNvSpPr txBox="true"/>
            <p:nvPr/>
          </p:nvSpPr>
          <p:spPr>
            <a:xfrm>
              <a:off x="0" y="-38100"/>
              <a:ext cx="5256566" cy="850900"/>
            </a:xfrm>
            <a:prstGeom prst="rect">
              <a:avLst/>
            </a:prstGeom>
          </p:spPr>
          <p:txBody>
            <a:bodyPr anchor="ctr" rtlCol="false" tIns="50800" lIns="50800" bIns="50800" rIns="50800"/>
            <a:lstStyle/>
            <a:p>
              <a:pPr algn="ctr">
                <a:lnSpc>
                  <a:spcPts val="2659"/>
                </a:lnSpc>
                <a:spcBef>
                  <a:spcPct val="0"/>
                </a:spcBef>
              </a:pPr>
            </a:p>
          </p:txBody>
        </p:sp>
      </p:grpSp>
      <p:sp>
        <p:nvSpPr>
          <p:cNvPr name="Freeform 6" id="6"/>
          <p:cNvSpPr/>
          <p:nvPr/>
        </p:nvSpPr>
        <p:spPr>
          <a:xfrm flipH="false" flipV="false" rot="0">
            <a:off x="13313010" y="8410073"/>
            <a:ext cx="4566085" cy="1415486"/>
          </a:xfrm>
          <a:custGeom>
            <a:avLst/>
            <a:gdLst/>
            <a:ahLst/>
            <a:cxnLst/>
            <a:rect r="r" b="b" t="t" l="l"/>
            <a:pathLst>
              <a:path h="1415486" w="4566085">
                <a:moveTo>
                  <a:pt x="0" y="0"/>
                </a:moveTo>
                <a:lnTo>
                  <a:pt x="4566085" y="0"/>
                </a:lnTo>
                <a:lnTo>
                  <a:pt x="4566085" y="1415486"/>
                </a:lnTo>
                <a:lnTo>
                  <a:pt x="0" y="1415486"/>
                </a:lnTo>
                <a:lnTo>
                  <a:pt x="0" y="0"/>
                </a:lnTo>
                <a:close/>
              </a:path>
            </a:pathLst>
          </a:custGeom>
          <a:blipFill>
            <a:blip r:embed="rId3"/>
            <a:stretch>
              <a:fillRect l="0" t="0" r="0" b="0"/>
            </a:stretch>
          </a:blipFill>
        </p:spPr>
      </p:sp>
      <p:sp>
        <p:nvSpPr>
          <p:cNvPr name="Freeform 7" id="7"/>
          <p:cNvSpPr/>
          <p:nvPr/>
        </p:nvSpPr>
        <p:spPr>
          <a:xfrm flipH="false" flipV="false" rot="0">
            <a:off x="5203545" y="4995496"/>
            <a:ext cx="9007352" cy="7205882"/>
          </a:xfrm>
          <a:custGeom>
            <a:avLst/>
            <a:gdLst/>
            <a:ahLst/>
            <a:cxnLst/>
            <a:rect r="r" b="b" t="t" l="l"/>
            <a:pathLst>
              <a:path h="7205882" w="9007352">
                <a:moveTo>
                  <a:pt x="0" y="0"/>
                </a:moveTo>
                <a:lnTo>
                  <a:pt x="9007353" y="0"/>
                </a:lnTo>
                <a:lnTo>
                  <a:pt x="9007353" y="7205882"/>
                </a:lnTo>
                <a:lnTo>
                  <a:pt x="0" y="7205882"/>
                </a:lnTo>
                <a:lnTo>
                  <a:pt x="0" y="0"/>
                </a:lnTo>
                <a:close/>
              </a:path>
            </a:pathLst>
          </a:custGeom>
          <a:blipFill>
            <a:blip r:embed="rId4"/>
            <a:stretch>
              <a:fillRect l="0" t="0" r="0" b="0"/>
            </a:stretch>
          </a:blipFill>
        </p:spPr>
      </p:sp>
      <p:sp>
        <p:nvSpPr>
          <p:cNvPr name="Freeform 8" id="8"/>
          <p:cNvSpPr/>
          <p:nvPr/>
        </p:nvSpPr>
        <p:spPr>
          <a:xfrm flipH="false" flipV="false" rot="0">
            <a:off x="226866" y="8445354"/>
            <a:ext cx="5527085" cy="1344924"/>
          </a:xfrm>
          <a:custGeom>
            <a:avLst/>
            <a:gdLst/>
            <a:ahLst/>
            <a:cxnLst/>
            <a:rect r="r" b="b" t="t" l="l"/>
            <a:pathLst>
              <a:path h="1344924" w="5527085">
                <a:moveTo>
                  <a:pt x="0" y="0"/>
                </a:moveTo>
                <a:lnTo>
                  <a:pt x="5527084" y="0"/>
                </a:lnTo>
                <a:lnTo>
                  <a:pt x="5527084" y="1344924"/>
                </a:lnTo>
                <a:lnTo>
                  <a:pt x="0" y="1344924"/>
                </a:lnTo>
                <a:lnTo>
                  <a:pt x="0" y="0"/>
                </a:lnTo>
                <a:close/>
              </a:path>
            </a:pathLst>
          </a:custGeom>
          <a:blipFill>
            <a:blip r:embed="rId5"/>
            <a:stretch>
              <a:fillRect l="0" t="0" r="0" b="0"/>
            </a:stretch>
          </a:blipFill>
        </p:spPr>
      </p:sp>
      <p:sp>
        <p:nvSpPr>
          <p:cNvPr name="TextBox 9" id="9"/>
          <p:cNvSpPr txBox="true"/>
          <p:nvPr/>
        </p:nvSpPr>
        <p:spPr>
          <a:xfrm rot="0">
            <a:off x="-199098" y="2772579"/>
            <a:ext cx="19328021" cy="2984234"/>
          </a:xfrm>
          <a:prstGeom prst="rect">
            <a:avLst/>
          </a:prstGeom>
        </p:spPr>
        <p:txBody>
          <a:bodyPr anchor="t" rtlCol="false" tIns="0" lIns="0" bIns="0" rIns="0">
            <a:spAutoFit/>
          </a:bodyPr>
          <a:lstStyle/>
          <a:p>
            <a:pPr algn="ctr">
              <a:lnSpc>
                <a:spcPts val="12011"/>
              </a:lnSpc>
            </a:pPr>
            <a:r>
              <a:rPr lang="en-US" sz="8579" b="true">
                <a:solidFill>
                  <a:srgbClr val="FFFFFF"/>
                </a:solidFill>
                <a:latin typeface="Open Sans Bold"/>
                <a:ea typeface="Open Sans Bold"/>
                <a:cs typeface="Open Sans Bold"/>
                <a:sym typeface="Open Sans Bold"/>
              </a:rPr>
              <a:t>Metų fizikos mokytoja(-s)</a:t>
            </a:r>
          </a:p>
          <a:p>
            <a:pPr algn="ctr">
              <a:lnSpc>
                <a:spcPts val="12011"/>
              </a:lnSpc>
            </a:pPr>
          </a:p>
        </p:txBody>
      </p:sp>
      <p:sp>
        <p:nvSpPr>
          <p:cNvPr name="TextBox 10" id="10"/>
          <p:cNvSpPr txBox="true"/>
          <p:nvPr/>
        </p:nvSpPr>
        <p:spPr>
          <a:xfrm rot="0">
            <a:off x="2641770" y="4525518"/>
            <a:ext cx="13646284" cy="1231294"/>
          </a:xfrm>
          <a:prstGeom prst="rect">
            <a:avLst/>
          </a:prstGeom>
        </p:spPr>
        <p:txBody>
          <a:bodyPr anchor="t" rtlCol="false" tIns="0" lIns="0" bIns="0" rIns="0">
            <a:spAutoFit/>
          </a:bodyPr>
          <a:lstStyle/>
          <a:p>
            <a:pPr algn="ctr">
              <a:lnSpc>
                <a:spcPts val="4965"/>
              </a:lnSpc>
            </a:pPr>
            <a:r>
              <a:rPr lang="en-US" sz="3546">
                <a:solidFill>
                  <a:srgbClr val="FFFFFF"/>
                </a:solidFill>
                <a:latin typeface="Open Sans"/>
                <a:ea typeface="Open Sans"/>
                <a:cs typeface="Open Sans"/>
                <a:sym typeface="Open Sans"/>
              </a:rPr>
              <a:t>Papildomą nominaciją įsteigė Lietuvos lazerių sektorių atstovaujančios Light Conversion, Ekspla, Eksma Optics.</a:t>
            </a:r>
          </a:p>
        </p:txBody>
      </p:sp>
    </p:spTree>
  </p:cSld>
  <p:clrMapOvr>
    <a:masterClrMapping/>
  </p:clrMapOvr>
  <p:transition spd="fast">
    <p:fade/>
  </p:transition>
</p:sld>
</file>

<file path=ppt/slides/slide38.xml><?xml version="1.0" encoding="utf-8"?>
<p:sld xmlns:p="http://schemas.openxmlformats.org/presentationml/2006/main" xmlns:a="http://schemas.openxmlformats.org/drawingml/2006/main" xmlns:r="http://schemas.openxmlformats.org/officeDocument/2006/relationships">
  <p:cSld>
    <p:bg>
      <p:bgPr>
        <a:solidFill>
          <a:srgbClr val="343D5A"/>
        </a:solidFill>
      </p:bgPr>
    </p:bg>
    <p:spTree>
      <p:nvGrpSpPr>
        <p:cNvPr id="1" name=""/>
        <p:cNvGrpSpPr/>
        <p:nvPr/>
      </p:nvGrpSpPr>
      <p:grpSpPr>
        <a:xfrm>
          <a:off x="0" y="0"/>
          <a:ext cx="0" cy="0"/>
          <a:chOff x="0" y="0"/>
          <a:chExt cx="0" cy="0"/>
        </a:xfrm>
      </p:grpSpPr>
      <p:grpSp>
        <p:nvGrpSpPr>
          <p:cNvPr name="Group 2" id="2"/>
          <p:cNvGrpSpPr/>
          <p:nvPr/>
        </p:nvGrpSpPr>
        <p:grpSpPr>
          <a:xfrm rot="0">
            <a:off x="6816796" y="1481408"/>
            <a:ext cx="3662092" cy="3662092"/>
            <a:chOff x="0" y="0"/>
            <a:chExt cx="4882789" cy="4882789"/>
          </a:xfrm>
        </p:grpSpPr>
        <p:sp>
          <p:nvSpPr>
            <p:cNvPr name="Freeform 3" id="3"/>
            <p:cNvSpPr/>
            <p:nvPr/>
          </p:nvSpPr>
          <p:spPr>
            <a:xfrm flipH="false" flipV="false" rot="0">
              <a:off x="0" y="0"/>
              <a:ext cx="4882789" cy="4882789"/>
            </a:xfrm>
            <a:custGeom>
              <a:avLst/>
              <a:gdLst/>
              <a:ahLst/>
              <a:cxnLst/>
              <a:rect r="r" b="b" t="t" l="l"/>
              <a:pathLst>
                <a:path h="4882789" w="4882789">
                  <a:moveTo>
                    <a:pt x="0" y="0"/>
                  </a:moveTo>
                  <a:lnTo>
                    <a:pt x="4882789" y="0"/>
                  </a:lnTo>
                  <a:lnTo>
                    <a:pt x="4882789" y="4882789"/>
                  </a:lnTo>
                  <a:lnTo>
                    <a:pt x="0" y="488278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4" id="4"/>
            <p:cNvGrpSpPr>
              <a:grpSpLocks noChangeAspect="true"/>
            </p:cNvGrpSpPr>
            <p:nvPr/>
          </p:nvGrpSpPr>
          <p:grpSpPr>
            <a:xfrm rot="0">
              <a:off x="251348" y="251357"/>
              <a:ext cx="4380092" cy="4380074"/>
              <a:chOff x="0" y="0"/>
              <a:chExt cx="6350000" cy="6349975"/>
            </a:xfrm>
          </p:grpSpPr>
          <p:sp>
            <p:nvSpPr>
              <p:cNvPr name="Freeform 5" id="5"/>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l="0" t="-4544" r="0" b="-28950"/>
                </a:stretch>
              </a:blipFill>
            </p:spPr>
          </p:sp>
        </p:grpSp>
      </p:grpSp>
      <p:sp>
        <p:nvSpPr>
          <p:cNvPr name="TextBox 6" id="6"/>
          <p:cNvSpPr txBox="true"/>
          <p:nvPr/>
        </p:nvSpPr>
        <p:spPr>
          <a:xfrm rot="0">
            <a:off x="1028700" y="5191612"/>
            <a:ext cx="15806261" cy="1399897"/>
          </a:xfrm>
          <a:prstGeom prst="rect">
            <a:avLst/>
          </a:prstGeom>
        </p:spPr>
        <p:txBody>
          <a:bodyPr anchor="t" rtlCol="false" tIns="0" lIns="0" bIns="0" rIns="0">
            <a:spAutoFit/>
          </a:bodyPr>
          <a:lstStyle/>
          <a:p>
            <a:pPr algn="ctr">
              <a:lnSpc>
                <a:spcPts val="11381"/>
              </a:lnSpc>
            </a:pPr>
            <a:r>
              <a:rPr lang="en-US" sz="8129" b="true">
                <a:solidFill>
                  <a:srgbClr val="FFFFFF"/>
                </a:solidFill>
                <a:latin typeface="Open Sans Bold"/>
                <a:ea typeface="Open Sans Bold"/>
                <a:cs typeface="Open Sans Bold"/>
                <a:sym typeface="Open Sans Bold"/>
              </a:rPr>
              <a:t>Roza Miliajeva</a:t>
            </a:r>
          </a:p>
        </p:txBody>
      </p:sp>
      <p:sp>
        <p:nvSpPr>
          <p:cNvPr name="TextBox 7" id="7"/>
          <p:cNvSpPr txBox="true"/>
          <p:nvPr/>
        </p:nvSpPr>
        <p:spPr>
          <a:xfrm rot="0">
            <a:off x="4401006" y="6729084"/>
            <a:ext cx="9061649" cy="1532764"/>
          </a:xfrm>
          <a:prstGeom prst="rect">
            <a:avLst/>
          </a:prstGeom>
        </p:spPr>
        <p:txBody>
          <a:bodyPr anchor="t" rtlCol="false" tIns="0" lIns="0" bIns="0" rIns="0">
            <a:spAutoFit/>
          </a:bodyPr>
          <a:lstStyle/>
          <a:p>
            <a:pPr algn="ctr">
              <a:lnSpc>
                <a:spcPts val="6128"/>
              </a:lnSpc>
            </a:pPr>
            <a:r>
              <a:rPr lang="en-US" sz="4377">
                <a:solidFill>
                  <a:srgbClr val="FFFFFF"/>
                </a:solidFill>
                <a:latin typeface="Open Sans"/>
                <a:ea typeface="Open Sans"/>
                <a:cs typeface="Open Sans"/>
                <a:sym typeface="Open Sans"/>
              </a:rPr>
              <a:t>Vilniaus Mykolo Biržiškos gimnazija</a:t>
            </a:r>
          </a:p>
          <a:p>
            <a:pPr algn="ctr">
              <a:lnSpc>
                <a:spcPts val="6128"/>
              </a:lnSpc>
            </a:pPr>
          </a:p>
        </p:txBody>
      </p:sp>
      <p:sp>
        <p:nvSpPr>
          <p:cNvPr name="Freeform 8" id="8"/>
          <p:cNvSpPr/>
          <p:nvPr/>
        </p:nvSpPr>
        <p:spPr>
          <a:xfrm flipH="false" flipV="false" rot="5400000">
            <a:off x="12955460" y="-345867"/>
            <a:ext cx="4986673" cy="5678406"/>
          </a:xfrm>
          <a:custGeom>
            <a:avLst/>
            <a:gdLst/>
            <a:ahLst/>
            <a:cxnLst/>
            <a:rect r="r" b="b" t="t" l="l"/>
            <a:pathLst>
              <a:path h="5678406" w="4986673">
                <a:moveTo>
                  <a:pt x="0" y="0"/>
                </a:moveTo>
                <a:lnTo>
                  <a:pt x="4986673" y="0"/>
                </a:lnTo>
                <a:lnTo>
                  <a:pt x="4986673" y="5678407"/>
                </a:lnTo>
                <a:lnTo>
                  <a:pt x="0" y="567840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9" id="9"/>
          <p:cNvGrpSpPr/>
          <p:nvPr/>
        </p:nvGrpSpPr>
        <p:grpSpPr>
          <a:xfrm rot="0">
            <a:off x="6243420" y="-677952"/>
            <a:ext cx="6888389" cy="1356420"/>
            <a:chOff x="0" y="0"/>
            <a:chExt cx="3095767" cy="609600"/>
          </a:xfrm>
        </p:grpSpPr>
        <p:sp>
          <p:nvSpPr>
            <p:cNvPr name="Freeform 10" id="10"/>
            <p:cNvSpPr/>
            <p:nvPr/>
          </p:nvSpPr>
          <p:spPr>
            <a:xfrm flipH="false" flipV="false" rot="0">
              <a:off x="0" y="0"/>
              <a:ext cx="3095767" cy="609600"/>
            </a:xfrm>
            <a:custGeom>
              <a:avLst/>
              <a:gdLst/>
              <a:ahLst/>
              <a:cxnLst/>
              <a:rect r="r" b="b" t="t" l="l"/>
              <a:pathLst>
                <a:path h="609600" w="3095767">
                  <a:moveTo>
                    <a:pt x="203200" y="0"/>
                  </a:moveTo>
                  <a:lnTo>
                    <a:pt x="3095767" y="0"/>
                  </a:lnTo>
                  <a:lnTo>
                    <a:pt x="2892567" y="609600"/>
                  </a:lnTo>
                  <a:lnTo>
                    <a:pt x="0" y="609600"/>
                  </a:lnTo>
                  <a:lnTo>
                    <a:pt x="203200" y="0"/>
                  </a:lnTo>
                  <a:close/>
                </a:path>
              </a:pathLst>
            </a:custGeom>
            <a:solidFill>
              <a:srgbClr val="4C5574"/>
            </a:solidFill>
          </p:spPr>
        </p:sp>
        <p:sp>
          <p:nvSpPr>
            <p:cNvPr name="TextBox 11" id="11"/>
            <p:cNvSpPr txBox="true"/>
            <p:nvPr/>
          </p:nvSpPr>
          <p:spPr>
            <a:xfrm>
              <a:off x="101600" y="-28575"/>
              <a:ext cx="2892567" cy="638175"/>
            </a:xfrm>
            <a:prstGeom prst="rect">
              <a:avLst/>
            </a:prstGeom>
          </p:spPr>
          <p:txBody>
            <a:bodyPr anchor="ctr" rtlCol="false" tIns="50800" lIns="50800" bIns="50800" rIns="50800"/>
            <a:lstStyle/>
            <a:p>
              <a:pPr algn="ctr">
                <a:lnSpc>
                  <a:spcPts val="2079"/>
                </a:lnSpc>
              </a:pPr>
            </a:p>
          </p:txBody>
        </p:sp>
      </p:grpSp>
      <p:grpSp>
        <p:nvGrpSpPr>
          <p:cNvPr name="Group 12" id="12"/>
          <p:cNvGrpSpPr/>
          <p:nvPr/>
        </p:nvGrpSpPr>
        <p:grpSpPr>
          <a:xfrm rot="-10800000">
            <a:off x="4820322" y="9894984"/>
            <a:ext cx="7061415" cy="2102077"/>
            <a:chOff x="0" y="0"/>
            <a:chExt cx="2047802" cy="609600"/>
          </a:xfrm>
        </p:grpSpPr>
        <p:sp>
          <p:nvSpPr>
            <p:cNvPr name="Freeform 13" id="13"/>
            <p:cNvSpPr/>
            <p:nvPr/>
          </p:nvSpPr>
          <p:spPr>
            <a:xfrm flipH="false" flipV="false" rot="0">
              <a:off x="0" y="0"/>
              <a:ext cx="2047803" cy="609600"/>
            </a:xfrm>
            <a:custGeom>
              <a:avLst/>
              <a:gdLst/>
              <a:ahLst/>
              <a:cxnLst/>
              <a:rect r="r" b="b" t="t" l="l"/>
              <a:pathLst>
                <a:path h="609600" w="2047803">
                  <a:moveTo>
                    <a:pt x="203200" y="0"/>
                  </a:moveTo>
                  <a:lnTo>
                    <a:pt x="2047803" y="0"/>
                  </a:lnTo>
                  <a:lnTo>
                    <a:pt x="1844603" y="609600"/>
                  </a:lnTo>
                  <a:lnTo>
                    <a:pt x="0" y="609600"/>
                  </a:lnTo>
                  <a:lnTo>
                    <a:pt x="203200" y="0"/>
                  </a:lnTo>
                  <a:close/>
                </a:path>
              </a:pathLst>
            </a:custGeom>
            <a:solidFill>
              <a:srgbClr val="4C5574"/>
            </a:solidFill>
          </p:spPr>
        </p:sp>
        <p:sp>
          <p:nvSpPr>
            <p:cNvPr name="TextBox 14" id="14"/>
            <p:cNvSpPr txBox="true"/>
            <p:nvPr/>
          </p:nvSpPr>
          <p:spPr>
            <a:xfrm>
              <a:off x="101600" y="-28575"/>
              <a:ext cx="1844602" cy="638175"/>
            </a:xfrm>
            <a:prstGeom prst="rect">
              <a:avLst/>
            </a:prstGeom>
          </p:spPr>
          <p:txBody>
            <a:bodyPr anchor="ctr" rtlCol="false" tIns="50800" lIns="50800" bIns="50800" rIns="50800"/>
            <a:lstStyle/>
            <a:p>
              <a:pPr algn="ctr">
                <a:lnSpc>
                  <a:spcPts val="2079"/>
                </a:lnSpc>
              </a:pPr>
            </a:p>
          </p:txBody>
        </p:sp>
      </p:grpSp>
      <p:sp>
        <p:nvSpPr>
          <p:cNvPr name="Freeform 15" id="15"/>
          <p:cNvSpPr/>
          <p:nvPr/>
        </p:nvSpPr>
        <p:spPr>
          <a:xfrm flipH="false" flipV="false" rot="-5400000">
            <a:off x="5293185" y="8841568"/>
            <a:ext cx="4490592" cy="5113511"/>
          </a:xfrm>
          <a:custGeom>
            <a:avLst/>
            <a:gdLst/>
            <a:ahLst/>
            <a:cxnLst/>
            <a:rect r="r" b="b" t="t" l="l"/>
            <a:pathLst>
              <a:path h="5113511" w="4490592">
                <a:moveTo>
                  <a:pt x="0" y="0"/>
                </a:moveTo>
                <a:lnTo>
                  <a:pt x="4490593" y="0"/>
                </a:lnTo>
                <a:lnTo>
                  <a:pt x="4490593" y="5113511"/>
                </a:lnTo>
                <a:lnTo>
                  <a:pt x="0" y="5113511"/>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6" id="16"/>
          <p:cNvSpPr/>
          <p:nvPr/>
        </p:nvSpPr>
        <p:spPr>
          <a:xfrm flipH="false" flipV="false" rot="-5400000">
            <a:off x="196411" y="5705093"/>
            <a:ext cx="4490592" cy="5113511"/>
          </a:xfrm>
          <a:custGeom>
            <a:avLst/>
            <a:gdLst/>
            <a:ahLst/>
            <a:cxnLst/>
            <a:rect r="r" b="b" t="t" l="l"/>
            <a:pathLst>
              <a:path h="5113511" w="4490592">
                <a:moveTo>
                  <a:pt x="0" y="0"/>
                </a:moveTo>
                <a:lnTo>
                  <a:pt x="4490593" y="0"/>
                </a:lnTo>
                <a:lnTo>
                  <a:pt x="4490593" y="5113511"/>
                </a:lnTo>
                <a:lnTo>
                  <a:pt x="0" y="5113511"/>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Tree>
  </p:cSld>
  <p:clrMapOvr>
    <a:masterClrMapping/>
  </p:clrMapOvr>
  <p:transition spd="fast">
    <p:wipe dir="l"/>
  </p:transition>
</p:sld>
</file>

<file path=ppt/slides/slide39.xml><?xml version="1.0" encoding="utf-8"?>
<p:sld xmlns:p="http://schemas.openxmlformats.org/presentationml/2006/main" xmlns:a="http://schemas.openxmlformats.org/drawingml/2006/main" xmlns:r="http://schemas.openxmlformats.org/officeDocument/2006/relationships">
  <p:cSld>
    <p:bg>
      <p:bgPr>
        <a:solidFill>
          <a:srgbClr val="343D5A"/>
        </a:solidFill>
      </p:bgPr>
    </p:bg>
    <p:spTree>
      <p:nvGrpSpPr>
        <p:cNvPr id="1" name=""/>
        <p:cNvGrpSpPr/>
        <p:nvPr/>
      </p:nvGrpSpPr>
      <p:grpSpPr>
        <a:xfrm>
          <a:off x="0" y="0"/>
          <a:ext cx="0" cy="0"/>
          <a:chOff x="0" y="0"/>
          <a:chExt cx="0" cy="0"/>
        </a:xfrm>
      </p:grpSpPr>
      <p:sp>
        <p:nvSpPr>
          <p:cNvPr name="Freeform 2" id="2"/>
          <p:cNvSpPr/>
          <p:nvPr/>
        </p:nvSpPr>
        <p:spPr>
          <a:xfrm flipH="false" flipV="false" rot="0">
            <a:off x="0" y="-1525778"/>
            <a:ext cx="20012719" cy="13338555"/>
          </a:xfrm>
          <a:custGeom>
            <a:avLst/>
            <a:gdLst/>
            <a:ahLst/>
            <a:cxnLst/>
            <a:rect r="r" b="b" t="t" l="l"/>
            <a:pathLst>
              <a:path h="13338555" w="20012719">
                <a:moveTo>
                  <a:pt x="0" y="0"/>
                </a:moveTo>
                <a:lnTo>
                  <a:pt x="20012719" y="0"/>
                </a:lnTo>
                <a:lnTo>
                  <a:pt x="20012719" y="13338556"/>
                </a:lnTo>
                <a:lnTo>
                  <a:pt x="0" y="13338556"/>
                </a:lnTo>
                <a:lnTo>
                  <a:pt x="0" y="0"/>
                </a:lnTo>
                <a:close/>
              </a:path>
            </a:pathLst>
          </a:custGeom>
          <a:blipFill>
            <a:blip r:embed="rId2">
              <a:alphaModFix amt="38000"/>
            </a:blip>
            <a:stretch>
              <a:fillRect l="0" t="-47697" r="-47697" b="0"/>
            </a:stretch>
          </a:blipFill>
        </p:spPr>
      </p:sp>
      <p:grpSp>
        <p:nvGrpSpPr>
          <p:cNvPr name="Group 3" id="3"/>
          <p:cNvGrpSpPr/>
          <p:nvPr/>
        </p:nvGrpSpPr>
        <p:grpSpPr>
          <a:xfrm rot="0">
            <a:off x="-514350" y="7950002"/>
            <a:ext cx="19958525" cy="3086100"/>
            <a:chOff x="0" y="0"/>
            <a:chExt cx="5256566" cy="812800"/>
          </a:xfrm>
        </p:grpSpPr>
        <p:sp>
          <p:nvSpPr>
            <p:cNvPr name="Freeform 4" id="4"/>
            <p:cNvSpPr/>
            <p:nvPr/>
          </p:nvSpPr>
          <p:spPr>
            <a:xfrm flipH="false" flipV="false" rot="0">
              <a:off x="0" y="0"/>
              <a:ext cx="5256566" cy="812800"/>
            </a:xfrm>
            <a:custGeom>
              <a:avLst/>
              <a:gdLst/>
              <a:ahLst/>
              <a:cxnLst/>
              <a:rect r="r" b="b" t="t" l="l"/>
              <a:pathLst>
                <a:path h="812800" w="5256566">
                  <a:moveTo>
                    <a:pt x="0" y="0"/>
                  </a:moveTo>
                  <a:lnTo>
                    <a:pt x="5256566" y="0"/>
                  </a:lnTo>
                  <a:lnTo>
                    <a:pt x="5256566" y="812800"/>
                  </a:lnTo>
                  <a:lnTo>
                    <a:pt x="0" y="812800"/>
                  </a:lnTo>
                  <a:close/>
                </a:path>
              </a:pathLst>
            </a:custGeom>
            <a:solidFill>
              <a:srgbClr val="FFFFFF"/>
            </a:solidFill>
          </p:spPr>
        </p:sp>
        <p:sp>
          <p:nvSpPr>
            <p:cNvPr name="TextBox 5" id="5"/>
            <p:cNvSpPr txBox="true"/>
            <p:nvPr/>
          </p:nvSpPr>
          <p:spPr>
            <a:xfrm>
              <a:off x="0" y="-38100"/>
              <a:ext cx="5256566" cy="850900"/>
            </a:xfrm>
            <a:prstGeom prst="rect">
              <a:avLst/>
            </a:prstGeom>
          </p:spPr>
          <p:txBody>
            <a:bodyPr anchor="ctr" rtlCol="false" tIns="50800" lIns="50800" bIns="50800" rIns="50800"/>
            <a:lstStyle/>
            <a:p>
              <a:pPr algn="ctr">
                <a:lnSpc>
                  <a:spcPts val="2659"/>
                </a:lnSpc>
                <a:spcBef>
                  <a:spcPct val="0"/>
                </a:spcBef>
              </a:pPr>
            </a:p>
          </p:txBody>
        </p:sp>
      </p:grpSp>
      <p:sp>
        <p:nvSpPr>
          <p:cNvPr name="Freeform 6" id="6"/>
          <p:cNvSpPr/>
          <p:nvPr/>
        </p:nvSpPr>
        <p:spPr>
          <a:xfrm flipH="false" flipV="false" rot="0">
            <a:off x="5129543" y="8295725"/>
            <a:ext cx="7419916" cy="1589099"/>
          </a:xfrm>
          <a:custGeom>
            <a:avLst/>
            <a:gdLst/>
            <a:ahLst/>
            <a:cxnLst/>
            <a:rect r="r" b="b" t="t" l="l"/>
            <a:pathLst>
              <a:path h="1589099" w="7419916">
                <a:moveTo>
                  <a:pt x="0" y="0"/>
                </a:moveTo>
                <a:lnTo>
                  <a:pt x="7419917" y="0"/>
                </a:lnTo>
                <a:lnTo>
                  <a:pt x="7419917" y="1589098"/>
                </a:lnTo>
                <a:lnTo>
                  <a:pt x="0" y="1589098"/>
                </a:lnTo>
                <a:lnTo>
                  <a:pt x="0" y="0"/>
                </a:lnTo>
                <a:close/>
              </a:path>
            </a:pathLst>
          </a:custGeom>
          <a:blipFill>
            <a:blip r:embed="rId3"/>
            <a:stretch>
              <a:fillRect l="0" t="0" r="0" b="0"/>
            </a:stretch>
          </a:blipFill>
        </p:spPr>
      </p:sp>
      <p:sp>
        <p:nvSpPr>
          <p:cNvPr name="TextBox 7" id="7"/>
          <p:cNvSpPr txBox="true"/>
          <p:nvPr/>
        </p:nvSpPr>
        <p:spPr>
          <a:xfrm rot="0">
            <a:off x="-520011" y="1879241"/>
            <a:ext cx="19328021" cy="4504354"/>
          </a:xfrm>
          <a:prstGeom prst="rect">
            <a:avLst/>
          </a:prstGeom>
        </p:spPr>
        <p:txBody>
          <a:bodyPr anchor="t" rtlCol="false" tIns="0" lIns="0" bIns="0" rIns="0">
            <a:spAutoFit/>
          </a:bodyPr>
          <a:lstStyle/>
          <a:p>
            <a:pPr algn="ctr">
              <a:lnSpc>
                <a:spcPts val="12011"/>
              </a:lnSpc>
            </a:pPr>
            <a:r>
              <a:rPr lang="en-US" sz="8579" b="true">
                <a:solidFill>
                  <a:srgbClr val="FFFFFF"/>
                </a:solidFill>
                <a:latin typeface="Open Sans Bold"/>
                <a:ea typeface="Open Sans Bold"/>
                <a:cs typeface="Open Sans Bold"/>
                <a:sym typeface="Open Sans Bold"/>
              </a:rPr>
              <a:t>Metų biologijos, chemijos mokytoja(-s)</a:t>
            </a:r>
          </a:p>
          <a:p>
            <a:pPr algn="ctr">
              <a:lnSpc>
                <a:spcPts val="12011"/>
              </a:lnSpc>
            </a:pPr>
          </a:p>
        </p:txBody>
      </p:sp>
      <p:sp>
        <p:nvSpPr>
          <p:cNvPr name="TextBox 8" id="8"/>
          <p:cNvSpPr txBox="true"/>
          <p:nvPr/>
        </p:nvSpPr>
        <p:spPr>
          <a:xfrm rot="0">
            <a:off x="2002841" y="5076825"/>
            <a:ext cx="13646284" cy="1231294"/>
          </a:xfrm>
          <a:prstGeom prst="rect">
            <a:avLst/>
          </a:prstGeom>
        </p:spPr>
        <p:txBody>
          <a:bodyPr anchor="t" rtlCol="false" tIns="0" lIns="0" bIns="0" rIns="0">
            <a:spAutoFit/>
          </a:bodyPr>
          <a:lstStyle/>
          <a:p>
            <a:pPr algn="ctr">
              <a:lnSpc>
                <a:spcPts val="4965"/>
              </a:lnSpc>
            </a:pPr>
            <a:r>
              <a:rPr lang="en-US" sz="3546">
                <a:solidFill>
                  <a:srgbClr val="FFFFFF"/>
                </a:solidFill>
                <a:latin typeface="Open Sans"/>
                <a:ea typeface="Open Sans"/>
                <a:cs typeface="Open Sans"/>
                <a:sym typeface="Open Sans"/>
              </a:rPr>
              <a:t>Papildomą nominaciją įsteigė biotechnologijų sektoriaus lyderiai - Thermo Fisher Scientific</a:t>
            </a:r>
          </a:p>
        </p:txBody>
      </p:sp>
    </p:spTree>
  </p:cSld>
  <p:clrMapOvr>
    <a:masterClrMapping/>
  </p:clrMapOvr>
  <p:transition spd="fast">
    <p:fade/>
  </p:transition>
</p:sld>
</file>

<file path=ppt/slides/slide40.xml><?xml version="1.0" encoding="utf-8"?>
<p:sld xmlns:p="http://schemas.openxmlformats.org/presentationml/2006/main" xmlns:a="http://schemas.openxmlformats.org/drawingml/2006/main" xmlns:r="http://schemas.openxmlformats.org/officeDocument/2006/relationships">
  <p:cSld>
    <p:bg>
      <p:bgPr>
        <a:solidFill>
          <a:srgbClr val="343D5A"/>
        </a:solidFill>
      </p:bgPr>
    </p:bg>
    <p:spTree>
      <p:nvGrpSpPr>
        <p:cNvPr id="1" name=""/>
        <p:cNvGrpSpPr/>
        <p:nvPr/>
      </p:nvGrpSpPr>
      <p:grpSpPr>
        <a:xfrm>
          <a:off x="0" y="0"/>
          <a:ext cx="0" cy="0"/>
          <a:chOff x="0" y="0"/>
          <a:chExt cx="0" cy="0"/>
        </a:xfrm>
      </p:grpSpPr>
      <p:grpSp>
        <p:nvGrpSpPr>
          <p:cNvPr name="Group 2" id="2"/>
          <p:cNvGrpSpPr/>
          <p:nvPr/>
        </p:nvGrpSpPr>
        <p:grpSpPr>
          <a:xfrm rot="0">
            <a:off x="6816796" y="1481408"/>
            <a:ext cx="3662092" cy="3662092"/>
            <a:chOff x="0" y="0"/>
            <a:chExt cx="4882789" cy="4882789"/>
          </a:xfrm>
        </p:grpSpPr>
        <p:sp>
          <p:nvSpPr>
            <p:cNvPr name="Freeform 3" id="3"/>
            <p:cNvSpPr/>
            <p:nvPr/>
          </p:nvSpPr>
          <p:spPr>
            <a:xfrm flipH="false" flipV="false" rot="0">
              <a:off x="0" y="0"/>
              <a:ext cx="4882789" cy="4882789"/>
            </a:xfrm>
            <a:custGeom>
              <a:avLst/>
              <a:gdLst/>
              <a:ahLst/>
              <a:cxnLst/>
              <a:rect r="r" b="b" t="t" l="l"/>
              <a:pathLst>
                <a:path h="4882789" w="4882789">
                  <a:moveTo>
                    <a:pt x="0" y="0"/>
                  </a:moveTo>
                  <a:lnTo>
                    <a:pt x="4882789" y="0"/>
                  </a:lnTo>
                  <a:lnTo>
                    <a:pt x="4882789" y="4882789"/>
                  </a:lnTo>
                  <a:lnTo>
                    <a:pt x="0" y="488278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4" id="4"/>
            <p:cNvGrpSpPr>
              <a:grpSpLocks noChangeAspect="true"/>
            </p:cNvGrpSpPr>
            <p:nvPr/>
          </p:nvGrpSpPr>
          <p:grpSpPr>
            <a:xfrm rot="0">
              <a:off x="251348" y="251357"/>
              <a:ext cx="4380092" cy="4380074"/>
              <a:chOff x="0" y="0"/>
              <a:chExt cx="6350000" cy="6349975"/>
            </a:xfrm>
          </p:grpSpPr>
          <p:sp>
            <p:nvSpPr>
              <p:cNvPr name="Freeform 5" id="5"/>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l="0" t="-955" r="0" b="-955"/>
                </a:stretch>
              </a:blipFill>
            </p:spPr>
          </p:sp>
        </p:grpSp>
      </p:grpSp>
      <p:sp>
        <p:nvSpPr>
          <p:cNvPr name="TextBox 6" id="6"/>
          <p:cNvSpPr txBox="true"/>
          <p:nvPr/>
        </p:nvSpPr>
        <p:spPr>
          <a:xfrm rot="0">
            <a:off x="1028700" y="5191612"/>
            <a:ext cx="15806261" cy="1399897"/>
          </a:xfrm>
          <a:prstGeom prst="rect">
            <a:avLst/>
          </a:prstGeom>
        </p:spPr>
        <p:txBody>
          <a:bodyPr anchor="t" rtlCol="false" tIns="0" lIns="0" bIns="0" rIns="0">
            <a:spAutoFit/>
          </a:bodyPr>
          <a:lstStyle/>
          <a:p>
            <a:pPr algn="ctr">
              <a:lnSpc>
                <a:spcPts val="11381"/>
              </a:lnSpc>
            </a:pPr>
            <a:r>
              <a:rPr lang="en-US" sz="8129" b="true">
                <a:solidFill>
                  <a:srgbClr val="FFFFFF"/>
                </a:solidFill>
                <a:latin typeface="Open Sans Bold"/>
                <a:ea typeface="Open Sans Bold"/>
                <a:cs typeface="Open Sans Bold"/>
                <a:sym typeface="Open Sans Bold"/>
              </a:rPr>
              <a:t>Raimonda Kundrotienė</a:t>
            </a:r>
          </a:p>
        </p:txBody>
      </p:sp>
      <p:sp>
        <p:nvSpPr>
          <p:cNvPr name="TextBox 7" id="7"/>
          <p:cNvSpPr txBox="true"/>
          <p:nvPr/>
        </p:nvSpPr>
        <p:spPr>
          <a:xfrm rot="0">
            <a:off x="4641362" y="6729084"/>
            <a:ext cx="8580936" cy="758411"/>
          </a:xfrm>
          <a:prstGeom prst="rect">
            <a:avLst/>
          </a:prstGeom>
        </p:spPr>
        <p:txBody>
          <a:bodyPr anchor="t" rtlCol="false" tIns="0" lIns="0" bIns="0" rIns="0">
            <a:spAutoFit/>
          </a:bodyPr>
          <a:lstStyle/>
          <a:p>
            <a:pPr algn="ctr">
              <a:lnSpc>
                <a:spcPts val="6128"/>
              </a:lnSpc>
            </a:pPr>
            <a:r>
              <a:rPr lang="en-US" sz="4377">
                <a:solidFill>
                  <a:srgbClr val="FFFFFF"/>
                </a:solidFill>
                <a:latin typeface="Open Sans"/>
                <a:ea typeface="Open Sans"/>
                <a:cs typeface="Open Sans"/>
                <a:sym typeface="Open Sans"/>
              </a:rPr>
              <a:t>Gargždų „Vaivorykštės“ gimnazija</a:t>
            </a:r>
          </a:p>
        </p:txBody>
      </p:sp>
      <p:sp>
        <p:nvSpPr>
          <p:cNvPr name="Freeform 8" id="8"/>
          <p:cNvSpPr/>
          <p:nvPr/>
        </p:nvSpPr>
        <p:spPr>
          <a:xfrm flipH="false" flipV="false" rot="5400000">
            <a:off x="12955460" y="-345867"/>
            <a:ext cx="4986673" cy="5678406"/>
          </a:xfrm>
          <a:custGeom>
            <a:avLst/>
            <a:gdLst/>
            <a:ahLst/>
            <a:cxnLst/>
            <a:rect r="r" b="b" t="t" l="l"/>
            <a:pathLst>
              <a:path h="5678406" w="4986673">
                <a:moveTo>
                  <a:pt x="0" y="0"/>
                </a:moveTo>
                <a:lnTo>
                  <a:pt x="4986673" y="0"/>
                </a:lnTo>
                <a:lnTo>
                  <a:pt x="4986673" y="5678407"/>
                </a:lnTo>
                <a:lnTo>
                  <a:pt x="0" y="567840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9" id="9"/>
          <p:cNvGrpSpPr/>
          <p:nvPr/>
        </p:nvGrpSpPr>
        <p:grpSpPr>
          <a:xfrm rot="0">
            <a:off x="6243420" y="-677952"/>
            <a:ext cx="6888389" cy="1356420"/>
            <a:chOff x="0" y="0"/>
            <a:chExt cx="3095767" cy="609600"/>
          </a:xfrm>
        </p:grpSpPr>
        <p:sp>
          <p:nvSpPr>
            <p:cNvPr name="Freeform 10" id="10"/>
            <p:cNvSpPr/>
            <p:nvPr/>
          </p:nvSpPr>
          <p:spPr>
            <a:xfrm flipH="false" flipV="false" rot="0">
              <a:off x="0" y="0"/>
              <a:ext cx="3095767" cy="609600"/>
            </a:xfrm>
            <a:custGeom>
              <a:avLst/>
              <a:gdLst/>
              <a:ahLst/>
              <a:cxnLst/>
              <a:rect r="r" b="b" t="t" l="l"/>
              <a:pathLst>
                <a:path h="609600" w="3095767">
                  <a:moveTo>
                    <a:pt x="203200" y="0"/>
                  </a:moveTo>
                  <a:lnTo>
                    <a:pt x="3095767" y="0"/>
                  </a:lnTo>
                  <a:lnTo>
                    <a:pt x="2892567" y="609600"/>
                  </a:lnTo>
                  <a:lnTo>
                    <a:pt x="0" y="609600"/>
                  </a:lnTo>
                  <a:lnTo>
                    <a:pt x="203200" y="0"/>
                  </a:lnTo>
                  <a:close/>
                </a:path>
              </a:pathLst>
            </a:custGeom>
            <a:solidFill>
              <a:srgbClr val="4C5574"/>
            </a:solidFill>
          </p:spPr>
        </p:sp>
        <p:sp>
          <p:nvSpPr>
            <p:cNvPr name="TextBox 11" id="11"/>
            <p:cNvSpPr txBox="true"/>
            <p:nvPr/>
          </p:nvSpPr>
          <p:spPr>
            <a:xfrm>
              <a:off x="101600" y="-28575"/>
              <a:ext cx="2892567" cy="638175"/>
            </a:xfrm>
            <a:prstGeom prst="rect">
              <a:avLst/>
            </a:prstGeom>
          </p:spPr>
          <p:txBody>
            <a:bodyPr anchor="ctr" rtlCol="false" tIns="50800" lIns="50800" bIns="50800" rIns="50800"/>
            <a:lstStyle/>
            <a:p>
              <a:pPr algn="ctr">
                <a:lnSpc>
                  <a:spcPts val="2079"/>
                </a:lnSpc>
              </a:pPr>
            </a:p>
          </p:txBody>
        </p:sp>
      </p:grpSp>
      <p:grpSp>
        <p:nvGrpSpPr>
          <p:cNvPr name="Group 12" id="12"/>
          <p:cNvGrpSpPr/>
          <p:nvPr/>
        </p:nvGrpSpPr>
        <p:grpSpPr>
          <a:xfrm rot="-10800000">
            <a:off x="4820322" y="9894984"/>
            <a:ext cx="7061415" cy="2102077"/>
            <a:chOff x="0" y="0"/>
            <a:chExt cx="2047802" cy="609600"/>
          </a:xfrm>
        </p:grpSpPr>
        <p:sp>
          <p:nvSpPr>
            <p:cNvPr name="Freeform 13" id="13"/>
            <p:cNvSpPr/>
            <p:nvPr/>
          </p:nvSpPr>
          <p:spPr>
            <a:xfrm flipH="false" flipV="false" rot="0">
              <a:off x="0" y="0"/>
              <a:ext cx="2047803" cy="609600"/>
            </a:xfrm>
            <a:custGeom>
              <a:avLst/>
              <a:gdLst/>
              <a:ahLst/>
              <a:cxnLst/>
              <a:rect r="r" b="b" t="t" l="l"/>
              <a:pathLst>
                <a:path h="609600" w="2047803">
                  <a:moveTo>
                    <a:pt x="203200" y="0"/>
                  </a:moveTo>
                  <a:lnTo>
                    <a:pt x="2047803" y="0"/>
                  </a:lnTo>
                  <a:lnTo>
                    <a:pt x="1844603" y="609600"/>
                  </a:lnTo>
                  <a:lnTo>
                    <a:pt x="0" y="609600"/>
                  </a:lnTo>
                  <a:lnTo>
                    <a:pt x="203200" y="0"/>
                  </a:lnTo>
                  <a:close/>
                </a:path>
              </a:pathLst>
            </a:custGeom>
            <a:solidFill>
              <a:srgbClr val="4C5574"/>
            </a:solidFill>
          </p:spPr>
        </p:sp>
        <p:sp>
          <p:nvSpPr>
            <p:cNvPr name="TextBox 14" id="14"/>
            <p:cNvSpPr txBox="true"/>
            <p:nvPr/>
          </p:nvSpPr>
          <p:spPr>
            <a:xfrm>
              <a:off x="101600" y="-28575"/>
              <a:ext cx="1844602" cy="638175"/>
            </a:xfrm>
            <a:prstGeom prst="rect">
              <a:avLst/>
            </a:prstGeom>
          </p:spPr>
          <p:txBody>
            <a:bodyPr anchor="ctr" rtlCol="false" tIns="50800" lIns="50800" bIns="50800" rIns="50800"/>
            <a:lstStyle/>
            <a:p>
              <a:pPr algn="ctr">
                <a:lnSpc>
                  <a:spcPts val="2079"/>
                </a:lnSpc>
              </a:pPr>
            </a:p>
          </p:txBody>
        </p:sp>
      </p:grpSp>
      <p:sp>
        <p:nvSpPr>
          <p:cNvPr name="Freeform 15" id="15"/>
          <p:cNvSpPr/>
          <p:nvPr/>
        </p:nvSpPr>
        <p:spPr>
          <a:xfrm flipH="false" flipV="false" rot="-5400000">
            <a:off x="5293185" y="8841568"/>
            <a:ext cx="4490592" cy="5113511"/>
          </a:xfrm>
          <a:custGeom>
            <a:avLst/>
            <a:gdLst/>
            <a:ahLst/>
            <a:cxnLst/>
            <a:rect r="r" b="b" t="t" l="l"/>
            <a:pathLst>
              <a:path h="5113511" w="4490592">
                <a:moveTo>
                  <a:pt x="0" y="0"/>
                </a:moveTo>
                <a:lnTo>
                  <a:pt x="4490593" y="0"/>
                </a:lnTo>
                <a:lnTo>
                  <a:pt x="4490593" y="5113511"/>
                </a:lnTo>
                <a:lnTo>
                  <a:pt x="0" y="5113511"/>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6" id="16"/>
          <p:cNvSpPr/>
          <p:nvPr/>
        </p:nvSpPr>
        <p:spPr>
          <a:xfrm flipH="false" flipV="false" rot="-5400000">
            <a:off x="196411" y="5705093"/>
            <a:ext cx="4490592" cy="5113511"/>
          </a:xfrm>
          <a:custGeom>
            <a:avLst/>
            <a:gdLst/>
            <a:ahLst/>
            <a:cxnLst/>
            <a:rect r="r" b="b" t="t" l="l"/>
            <a:pathLst>
              <a:path h="5113511" w="4490592">
                <a:moveTo>
                  <a:pt x="0" y="0"/>
                </a:moveTo>
                <a:lnTo>
                  <a:pt x="4490593" y="0"/>
                </a:lnTo>
                <a:lnTo>
                  <a:pt x="4490593" y="5113511"/>
                </a:lnTo>
                <a:lnTo>
                  <a:pt x="0" y="5113511"/>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Tree>
  </p:cSld>
  <p:clrMapOvr>
    <a:masterClrMapping/>
  </p:clrMapOvr>
  <p:transition spd="fast">
    <p:wipe dir="l"/>
  </p:transition>
</p:sld>
</file>

<file path=ppt/slides/slide41.xml><?xml version="1.0" encoding="utf-8"?>
<p:sld xmlns:p="http://schemas.openxmlformats.org/presentationml/2006/main" xmlns:a="http://schemas.openxmlformats.org/drawingml/2006/main" xmlns:r="http://schemas.openxmlformats.org/officeDocument/2006/relationships">
  <p:cSld>
    <p:bg>
      <p:bgPr>
        <a:solidFill>
          <a:srgbClr val="343D5A"/>
        </a:solidFill>
      </p:bgPr>
    </p:bg>
    <p:spTree>
      <p:nvGrpSpPr>
        <p:cNvPr id="1" name=""/>
        <p:cNvGrpSpPr/>
        <p:nvPr/>
      </p:nvGrpSpPr>
      <p:grpSpPr>
        <a:xfrm>
          <a:off x="0" y="0"/>
          <a:ext cx="0" cy="0"/>
          <a:chOff x="0" y="0"/>
          <a:chExt cx="0" cy="0"/>
        </a:xfrm>
      </p:grpSpPr>
      <p:sp>
        <p:nvSpPr>
          <p:cNvPr name="Freeform 2" id="2"/>
          <p:cNvSpPr/>
          <p:nvPr/>
        </p:nvSpPr>
        <p:spPr>
          <a:xfrm flipH="false" flipV="false" rot="0">
            <a:off x="0" y="-1525778"/>
            <a:ext cx="20012719" cy="13338555"/>
          </a:xfrm>
          <a:custGeom>
            <a:avLst/>
            <a:gdLst/>
            <a:ahLst/>
            <a:cxnLst/>
            <a:rect r="r" b="b" t="t" l="l"/>
            <a:pathLst>
              <a:path h="13338555" w="20012719">
                <a:moveTo>
                  <a:pt x="0" y="0"/>
                </a:moveTo>
                <a:lnTo>
                  <a:pt x="20012719" y="0"/>
                </a:lnTo>
                <a:lnTo>
                  <a:pt x="20012719" y="13338556"/>
                </a:lnTo>
                <a:lnTo>
                  <a:pt x="0" y="13338556"/>
                </a:lnTo>
                <a:lnTo>
                  <a:pt x="0" y="0"/>
                </a:lnTo>
                <a:close/>
              </a:path>
            </a:pathLst>
          </a:custGeom>
          <a:blipFill>
            <a:blip r:embed="rId2">
              <a:alphaModFix amt="38000"/>
            </a:blip>
            <a:stretch>
              <a:fillRect l="0" t="0" r="0" b="0"/>
            </a:stretch>
          </a:blipFill>
        </p:spPr>
      </p:sp>
      <p:sp>
        <p:nvSpPr>
          <p:cNvPr name="Freeform 3" id="3"/>
          <p:cNvSpPr/>
          <p:nvPr/>
        </p:nvSpPr>
        <p:spPr>
          <a:xfrm flipH="false" flipV="false" rot="0">
            <a:off x="2286000" y="1836539"/>
            <a:ext cx="13716000" cy="6613922"/>
          </a:xfrm>
          <a:custGeom>
            <a:avLst/>
            <a:gdLst/>
            <a:ahLst/>
            <a:cxnLst/>
            <a:rect r="r" b="b" t="t" l="l"/>
            <a:pathLst>
              <a:path h="6613922" w="13716000">
                <a:moveTo>
                  <a:pt x="0" y="0"/>
                </a:moveTo>
                <a:lnTo>
                  <a:pt x="13716000" y="0"/>
                </a:lnTo>
                <a:lnTo>
                  <a:pt x="13716000" y="6613922"/>
                </a:lnTo>
                <a:lnTo>
                  <a:pt x="0" y="6613922"/>
                </a:lnTo>
                <a:lnTo>
                  <a:pt x="0" y="0"/>
                </a:lnTo>
                <a:close/>
              </a:path>
            </a:pathLst>
          </a:custGeom>
          <a:blipFill>
            <a:blip r:embed="rId3"/>
            <a:stretch>
              <a:fillRect l="0" t="0" r="0" b="0"/>
            </a:stretch>
          </a:blipFill>
        </p:spPr>
      </p:sp>
    </p:spTree>
  </p:cSld>
  <p:clrMapOvr>
    <a:masterClrMapping/>
  </p:clrMapOvr>
  <p:transition spd="fast">
    <p:fade/>
  </p:transition>
</p:sld>
</file>

<file path=ppt/slides/slide42.xml><?xml version="1.0" encoding="utf-8"?>
<p:sld xmlns:p="http://schemas.openxmlformats.org/presentationml/2006/main" xmlns:a="http://schemas.openxmlformats.org/drawingml/2006/main" xmlns:r="http://schemas.openxmlformats.org/officeDocument/2006/relationships">
  <p:cSld>
    <p:bg>
      <p:bgPr>
        <a:solidFill>
          <a:srgbClr val="343D5A"/>
        </a:solidFill>
      </p:bgPr>
    </p:bg>
    <p:spTree>
      <p:nvGrpSpPr>
        <p:cNvPr id="1" name=""/>
        <p:cNvGrpSpPr/>
        <p:nvPr/>
      </p:nvGrpSpPr>
      <p:grpSpPr>
        <a:xfrm>
          <a:off x="0" y="0"/>
          <a:ext cx="0" cy="0"/>
          <a:chOff x="0" y="0"/>
          <a:chExt cx="0" cy="0"/>
        </a:xfrm>
      </p:grpSpPr>
      <p:sp>
        <p:nvSpPr>
          <p:cNvPr name="Freeform 2" id="2"/>
          <p:cNvSpPr/>
          <p:nvPr/>
        </p:nvSpPr>
        <p:spPr>
          <a:xfrm flipH="false" flipV="false" rot="0">
            <a:off x="0" y="-1525778"/>
            <a:ext cx="20012719" cy="13338555"/>
          </a:xfrm>
          <a:custGeom>
            <a:avLst/>
            <a:gdLst/>
            <a:ahLst/>
            <a:cxnLst/>
            <a:rect r="r" b="b" t="t" l="l"/>
            <a:pathLst>
              <a:path h="13338555" w="20012719">
                <a:moveTo>
                  <a:pt x="0" y="0"/>
                </a:moveTo>
                <a:lnTo>
                  <a:pt x="20012719" y="0"/>
                </a:lnTo>
                <a:lnTo>
                  <a:pt x="20012719" y="13338556"/>
                </a:lnTo>
                <a:lnTo>
                  <a:pt x="0" y="13338556"/>
                </a:lnTo>
                <a:lnTo>
                  <a:pt x="0" y="0"/>
                </a:lnTo>
                <a:close/>
              </a:path>
            </a:pathLst>
          </a:custGeom>
          <a:blipFill>
            <a:blip r:embed="rId2">
              <a:alphaModFix amt="38000"/>
            </a:blip>
            <a:stretch>
              <a:fillRect l="0" t="0" r="0" b="0"/>
            </a:stretch>
          </a:blipFill>
        </p:spPr>
      </p:sp>
      <p:grpSp>
        <p:nvGrpSpPr>
          <p:cNvPr name="Group 3" id="3"/>
          <p:cNvGrpSpPr/>
          <p:nvPr/>
        </p:nvGrpSpPr>
        <p:grpSpPr>
          <a:xfrm rot="0">
            <a:off x="1738843" y="4796788"/>
            <a:ext cx="8634680" cy="2467718"/>
            <a:chOff x="0" y="0"/>
            <a:chExt cx="11512907" cy="3290291"/>
          </a:xfrm>
        </p:grpSpPr>
        <p:sp>
          <p:nvSpPr>
            <p:cNvPr name="Freeform 4" id="4"/>
            <p:cNvSpPr/>
            <p:nvPr/>
          </p:nvSpPr>
          <p:spPr>
            <a:xfrm flipH="false" flipV="false" rot="0">
              <a:off x="0" y="0"/>
              <a:ext cx="3286114" cy="3286114"/>
            </a:xfrm>
            <a:custGeom>
              <a:avLst/>
              <a:gdLst/>
              <a:ahLst/>
              <a:cxnLst/>
              <a:rect r="r" b="b" t="t" l="l"/>
              <a:pathLst>
                <a:path h="3286114" w="3286114">
                  <a:moveTo>
                    <a:pt x="0" y="0"/>
                  </a:moveTo>
                  <a:lnTo>
                    <a:pt x="3286114" y="0"/>
                  </a:lnTo>
                  <a:lnTo>
                    <a:pt x="3286114" y="3286114"/>
                  </a:lnTo>
                  <a:lnTo>
                    <a:pt x="0" y="328611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5" id="5"/>
            <p:cNvGrpSpPr>
              <a:grpSpLocks noChangeAspect="true"/>
            </p:cNvGrpSpPr>
            <p:nvPr/>
          </p:nvGrpSpPr>
          <p:grpSpPr>
            <a:xfrm rot="0">
              <a:off x="169157" y="173340"/>
              <a:ext cx="2947799" cy="2947787"/>
              <a:chOff x="0" y="0"/>
              <a:chExt cx="6350000" cy="6349975"/>
            </a:xfrm>
          </p:grpSpPr>
          <p:sp>
            <p:nvSpPr>
              <p:cNvPr name="Freeform 6" id="6"/>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5"/>
                <a:stretch>
                  <a:fillRect l="0" t="0" r="0" b="0"/>
                </a:stretch>
              </a:blipFill>
            </p:spPr>
          </p:sp>
        </p:grpSp>
        <p:sp>
          <p:nvSpPr>
            <p:cNvPr name="Freeform 7" id="7"/>
            <p:cNvSpPr/>
            <p:nvPr/>
          </p:nvSpPr>
          <p:spPr>
            <a:xfrm flipH="false" flipV="false" rot="0">
              <a:off x="4200064" y="4177"/>
              <a:ext cx="3281936" cy="3281936"/>
            </a:xfrm>
            <a:custGeom>
              <a:avLst/>
              <a:gdLst/>
              <a:ahLst/>
              <a:cxnLst/>
              <a:rect r="r" b="b" t="t" l="l"/>
              <a:pathLst>
                <a:path h="3281936" w="3281936">
                  <a:moveTo>
                    <a:pt x="0" y="0"/>
                  </a:moveTo>
                  <a:lnTo>
                    <a:pt x="3281936" y="0"/>
                  </a:lnTo>
                  <a:lnTo>
                    <a:pt x="3281936" y="3281937"/>
                  </a:lnTo>
                  <a:lnTo>
                    <a:pt x="0" y="3281937"/>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8" id="8"/>
            <p:cNvGrpSpPr>
              <a:grpSpLocks noChangeAspect="true"/>
            </p:cNvGrpSpPr>
            <p:nvPr/>
          </p:nvGrpSpPr>
          <p:grpSpPr>
            <a:xfrm rot="0">
              <a:off x="4369006" y="173125"/>
              <a:ext cx="2944052" cy="2944040"/>
              <a:chOff x="0" y="0"/>
              <a:chExt cx="6350000" cy="6349975"/>
            </a:xfrm>
          </p:grpSpPr>
          <p:sp>
            <p:nvSpPr>
              <p:cNvPr name="Freeform 9" id="9"/>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6"/>
                <a:stretch>
                  <a:fillRect l="0" t="0" r="0" b="0"/>
                </a:stretch>
              </a:blipFill>
            </p:spPr>
          </p:sp>
        </p:grpSp>
        <p:grpSp>
          <p:nvGrpSpPr>
            <p:cNvPr name="Group 10" id="10"/>
            <p:cNvGrpSpPr>
              <a:grpSpLocks noChangeAspect="true"/>
            </p:cNvGrpSpPr>
            <p:nvPr/>
          </p:nvGrpSpPr>
          <p:grpSpPr>
            <a:xfrm rot="0">
              <a:off x="8395950" y="173340"/>
              <a:ext cx="2947799" cy="2947787"/>
              <a:chOff x="0" y="0"/>
              <a:chExt cx="6350000" cy="6349975"/>
            </a:xfrm>
          </p:grpSpPr>
          <p:sp>
            <p:nvSpPr>
              <p:cNvPr name="Freeform 11" id="11"/>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7"/>
                <a:stretch>
                  <a:fillRect l="0" t="0" r="0" b="0"/>
                </a:stretch>
              </a:blipFill>
            </p:spPr>
          </p:sp>
        </p:grpSp>
        <p:sp>
          <p:nvSpPr>
            <p:cNvPr name="Freeform 12" id="12"/>
            <p:cNvSpPr/>
            <p:nvPr/>
          </p:nvSpPr>
          <p:spPr>
            <a:xfrm flipH="false" flipV="false" rot="0">
              <a:off x="8226793" y="4177"/>
              <a:ext cx="3286114" cy="3286114"/>
            </a:xfrm>
            <a:custGeom>
              <a:avLst/>
              <a:gdLst/>
              <a:ahLst/>
              <a:cxnLst/>
              <a:rect r="r" b="b" t="t" l="l"/>
              <a:pathLst>
                <a:path h="3286114" w="3286114">
                  <a:moveTo>
                    <a:pt x="0" y="0"/>
                  </a:moveTo>
                  <a:lnTo>
                    <a:pt x="3286114" y="0"/>
                  </a:lnTo>
                  <a:lnTo>
                    <a:pt x="3286114" y="3286114"/>
                  </a:lnTo>
                  <a:lnTo>
                    <a:pt x="0" y="328611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sp>
        <p:nvSpPr>
          <p:cNvPr name="TextBox 13" id="13"/>
          <p:cNvSpPr txBox="true"/>
          <p:nvPr/>
        </p:nvSpPr>
        <p:spPr>
          <a:xfrm rot="0">
            <a:off x="71370" y="362735"/>
            <a:ext cx="18288000" cy="1007759"/>
          </a:xfrm>
          <a:prstGeom prst="rect">
            <a:avLst/>
          </a:prstGeom>
        </p:spPr>
        <p:txBody>
          <a:bodyPr anchor="t" rtlCol="false" tIns="0" lIns="0" bIns="0" rIns="0">
            <a:spAutoFit/>
          </a:bodyPr>
          <a:lstStyle/>
          <a:p>
            <a:pPr algn="ctr">
              <a:lnSpc>
                <a:spcPts val="8241"/>
              </a:lnSpc>
            </a:pPr>
            <a:r>
              <a:rPr lang="en-US" sz="5886" b="true">
                <a:solidFill>
                  <a:srgbClr val="FFFFFF"/>
                </a:solidFill>
                <a:latin typeface="Open Sans Bold"/>
                <a:ea typeface="Open Sans Bold"/>
                <a:cs typeface="Open Sans Bold"/>
                <a:sym typeface="Open Sans Bold"/>
              </a:rPr>
              <a:t>LRT publikos prizas</a:t>
            </a:r>
          </a:p>
        </p:txBody>
      </p:sp>
      <p:sp>
        <p:nvSpPr>
          <p:cNvPr name="Freeform 14" id="14"/>
          <p:cNvSpPr/>
          <p:nvPr/>
        </p:nvSpPr>
        <p:spPr>
          <a:xfrm flipH="false" flipV="false" rot="0">
            <a:off x="1738843" y="7553906"/>
            <a:ext cx="2428898" cy="2428898"/>
          </a:xfrm>
          <a:custGeom>
            <a:avLst/>
            <a:gdLst/>
            <a:ahLst/>
            <a:cxnLst/>
            <a:rect r="r" b="b" t="t" l="l"/>
            <a:pathLst>
              <a:path h="2428898" w="2428898">
                <a:moveTo>
                  <a:pt x="0" y="0"/>
                </a:moveTo>
                <a:lnTo>
                  <a:pt x="2428898" y="0"/>
                </a:lnTo>
                <a:lnTo>
                  <a:pt x="2428898" y="2428898"/>
                </a:lnTo>
                <a:lnTo>
                  <a:pt x="0" y="2428898"/>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15" id="15"/>
          <p:cNvGrpSpPr>
            <a:grpSpLocks noChangeAspect="true"/>
          </p:cNvGrpSpPr>
          <p:nvPr/>
        </p:nvGrpSpPr>
        <p:grpSpPr>
          <a:xfrm rot="0">
            <a:off x="1863874" y="7682029"/>
            <a:ext cx="2178836" cy="2178827"/>
            <a:chOff x="0" y="0"/>
            <a:chExt cx="6350000" cy="6349975"/>
          </a:xfrm>
        </p:grpSpPr>
        <p:sp>
          <p:nvSpPr>
            <p:cNvPr name="Freeform 16" id="16"/>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8"/>
              <a:stretch>
                <a:fillRect l="-17771" t="-19417" r="-16126" b="-14480"/>
              </a:stretch>
            </a:blipFill>
          </p:spPr>
        </p:sp>
      </p:grpSp>
      <p:sp>
        <p:nvSpPr>
          <p:cNvPr name="Freeform 17" id="17"/>
          <p:cNvSpPr/>
          <p:nvPr/>
        </p:nvSpPr>
        <p:spPr>
          <a:xfrm flipH="false" flipV="false" rot="0">
            <a:off x="4843278" y="7556993"/>
            <a:ext cx="2425810" cy="2425810"/>
          </a:xfrm>
          <a:custGeom>
            <a:avLst/>
            <a:gdLst/>
            <a:ahLst/>
            <a:cxnLst/>
            <a:rect r="r" b="b" t="t" l="l"/>
            <a:pathLst>
              <a:path h="2425810" w="2425810">
                <a:moveTo>
                  <a:pt x="0" y="0"/>
                </a:moveTo>
                <a:lnTo>
                  <a:pt x="2425810" y="0"/>
                </a:lnTo>
                <a:lnTo>
                  <a:pt x="2425810" y="2425811"/>
                </a:lnTo>
                <a:lnTo>
                  <a:pt x="0" y="242581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18" id="18"/>
          <p:cNvGrpSpPr>
            <a:grpSpLocks noChangeAspect="true"/>
          </p:cNvGrpSpPr>
          <p:nvPr/>
        </p:nvGrpSpPr>
        <p:grpSpPr>
          <a:xfrm rot="0">
            <a:off x="4968150" y="7681870"/>
            <a:ext cx="2176066" cy="2176057"/>
            <a:chOff x="0" y="0"/>
            <a:chExt cx="6350000" cy="6349975"/>
          </a:xfrm>
        </p:grpSpPr>
        <p:sp>
          <p:nvSpPr>
            <p:cNvPr name="Freeform 19" id="19"/>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9"/>
              <a:stretch>
                <a:fillRect l="0" t="0" r="0" b="0"/>
              </a:stretch>
            </a:blipFill>
          </p:spPr>
        </p:sp>
      </p:grpSp>
      <p:sp>
        <p:nvSpPr>
          <p:cNvPr name="Freeform 20" id="20"/>
          <p:cNvSpPr/>
          <p:nvPr/>
        </p:nvSpPr>
        <p:spPr>
          <a:xfrm flipH="false" flipV="false" rot="0">
            <a:off x="7944625" y="7556993"/>
            <a:ext cx="2428898" cy="2428898"/>
          </a:xfrm>
          <a:custGeom>
            <a:avLst/>
            <a:gdLst/>
            <a:ahLst/>
            <a:cxnLst/>
            <a:rect r="r" b="b" t="t" l="l"/>
            <a:pathLst>
              <a:path h="2428898" w="2428898">
                <a:moveTo>
                  <a:pt x="0" y="0"/>
                </a:moveTo>
                <a:lnTo>
                  <a:pt x="2428898" y="0"/>
                </a:lnTo>
                <a:lnTo>
                  <a:pt x="2428898" y="2428898"/>
                </a:lnTo>
                <a:lnTo>
                  <a:pt x="0" y="2428898"/>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21" id="21"/>
          <p:cNvGrpSpPr>
            <a:grpSpLocks noChangeAspect="true"/>
          </p:cNvGrpSpPr>
          <p:nvPr/>
        </p:nvGrpSpPr>
        <p:grpSpPr>
          <a:xfrm rot="0">
            <a:off x="8069656" y="7682029"/>
            <a:ext cx="2178836" cy="2178827"/>
            <a:chOff x="0" y="0"/>
            <a:chExt cx="6350000" cy="6349975"/>
          </a:xfrm>
        </p:grpSpPr>
        <p:sp>
          <p:nvSpPr>
            <p:cNvPr name="Freeform 22" id="22"/>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10"/>
              <a:stretch>
                <a:fillRect l="0" t="0" r="0" b="0"/>
              </a:stretch>
            </a:blipFill>
          </p:spPr>
        </p:sp>
      </p:grpSp>
      <p:sp>
        <p:nvSpPr>
          <p:cNvPr name="Freeform 23" id="23"/>
          <p:cNvSpPr/>
          <p:nvPr/>
        </p:nvSpPr>
        <p:spPr>
          <a:xfrm flipH="false" flipV="false" rot="0">
            <a:off x="1738843" y="1932469"/>
            <a:ext cx="2447325" cy="2447325"/>
          </a:xfrm>
          <a:custGeom>
            <a:avLst/>
            <a:gdLst/>
            <a:ahLst/>
            <a:cxnLst/>
            <a:rect r="r" b="b" t="t" l="l"/>
            <a:pathLst>
              <a:path h="2447325" w="2447325">
                <a:moveTo>
                  <a:pt x="0" y="0"/>
                </a:moveTo>
                <a:lnTo>
                  <a:pt x="2447325" y="0"/>
                </a:lnTo>
                <a:lnTo>
                  <a:pt x="2447325" y="2447325"/>
                </a:lnTo>
                <a:lnTo>
                  <a:pt x="0" y="2447325"/>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24" id="24"/>
          <p:cNvGrpSpPr>
            <a:grpSpLocks noChangeAspect="true"/>
          </p:cNvGrpSpPr>
          <p:nvPr/>
        </p:nvGrpSpPr>
        <p:grpSpPr>
          <a:xfrm rot="0">
            <a:off x="1864823" y="2061564"/>
            <a:ext cx="2195366" cy="2195357"/>
            <a:chOff x="0" y="0"/>
            <a:chExt cx="6350000" cy="6349975"/>
          </a:xfrm>
        </p:grpSpPr>
        <p:sp>
          <p:nvSpPr>
            <p:cNvPr name="Freeform 25" id="25"/>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11"/>
              <a:stretch>
                <a:fillRect l="0" t="0" r="0" b="0"/>
              </a:stretch>
            </a:blipFill>
          </p:spPr>
        </p:sp>
      </p:grpSp>
      <p:sp>
        <p:nvSpPr>
          <p:cNvPr name="Freeform 26" id="26"/>
          <p:cNvSpPr/>
          <p:nvPr/>
        </p:nvSpPr>
        <p:spPr>
          <a:xfrm flipH="false" flipV="false" rot="0">
            <a:off x="4866831" y="1935580"/>
            <a:ext cx="2444214" cy="2444214"/>
          </a:xfrm>
          <a:custGeom>
            <a:avLst/>
            <a:gdLst/>
            <a:ahLst/>
            <a:cxnLst/>
            <a:rect r="r" b="b" t="t" l="l"/>
            <a:pathLst>
              <a:path h="2444214" w="2444214">
                <a:moveTo>
                  <a:pt x="0" y="0"/>
                </a:moveTo>
                <a:lnTo>
                  <a:pt x="2444214" y="0"/>
                </a:lnTo>
                <a:lnTo>
                  <a:pt x="2444214" y="2444214"/>
                </a:lnTo>
                <a:lnTo>
                  <a:pt x="0" y="244421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27" id="27"/>
          <p:cNvGrpSpPr>
            <a:grpSpLocks noChangeAspect="true"/>
          </p:cNvGrpSpPr>
          <p:nvPr/>
        </p:nvGrpSpPr>
        <p:grpSpPr>
          <a:xfrm rot="0">
            <a:off x="4992650" y="2061403"/>
            <a:ext cx="2192576" cy="2192567"/>
            <a:chOff x="0" y="0"/>
            <a:chExt cx="6350000" cy="6349975"/>
          </a:xfrm>
        </p:grpSpPr>
        <p:sp>
          <p:nvSpPr>
            <p:cNvPr name="Freeform 28" id="28"/>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12"/>
              <a:stretch>
                <a:fillRect l="-25373" t="0" r="-659" b="-26032"/>
              </a:stretch>
            </a:blipFill>
          </p:spPr>
        </p:sp>
      </p:grpSp>
      <p:sp>
        <p:nvSpPr>
          <p:cNvPr name="Freeform 29" id="29"/>
          <p:cNvSpPr/>
          <p:nvPr/>
        </p:nvSpPr>
        <p:spPr>
          <a:xfrm flipH="false" flipV="false" rot="0">
            <a:off x="7991707" y="1935580"/>
            <a:ext cx="2447325" cy="2447325"/>
          </a:xfrm>
          <a:custGeom>
            <a:avLst/>
            <a:gdLst/>
            <a:ahLst/>
            <a:cxnLst/>
            <a:rect r="r" b="b" t="t" l="l"/>
            <a:pathLst>
              <a:path h="2447325" w="2447325">
                <a:moveTo>
                  <a:pt x="0" y="0"/>
                </a:moveTo>
                <a:lnTo>
                  <a:pt x="2447326" y="0"/>
                </a:lnTo>
                <a:lnTo>
                  <a:pt x="2447326" y="2447325"/>
                </a:lnTo>
                <a:lnTo>
                  <a:pt x="0" y="2447325"/>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30" id="30"/>
          <p:cNvGrpSpPr>
            <a:grpSpLocks noChangeAspect="true"/>
          </p:cNvGrpSpPr>
          <p:nvPr/>
        </p:nvGrpSpPr>
        <p:grpSpPr>
          <a:xfrm rot="0">
            <a:off x="8117687" y="2061564"/>
            <a:ext cx="2195366" cy="2195357"/>
            <a:chOff x="0" y="0"/>
            <a:chExt cx="6350000" cy="6349975"/>
          </a:xfrm>
        </p:grpSpPr>
        <p:sp>
          <p:nvSpPr>
            <p:cNvPr name="Freeform 31" id="31"/>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13"/>
              <a:stretch>
                <a:fillRect l="0" t="0" r="0" b="0"/>
              </a:stretch>
            </a:blipFill>
          </p:spPr>
        </p:sp>
      </p:grpSp>
      <p:grpSp>
        <p:nvGrpSpPr>
          <p:cNvPr name="Group 32" id="32"/>
          <p:cNvGrpSpPr/>
          <p:nvPr/>
        </p:nvGrpSpPr>
        <p:grpSpPr>
          <a:xfrm rot="0">
            <a:off x="11116584" y="4817181"/>
            <a:ext cx="2447325" cy="2447325"/>
            <a:chOff x="0" y="0"/>
            <a:chExt cx="3263100" cy="3263100"/>
          </a:xfrm>
        </p:grpSpPr>
        <p:sp>
          <p:nvSpPr>
            <p:cNvPr name="Freeform 33" id="33"/>
            <p:cNvSpPr/>
            <p:nvPr/>
          </p:nvSpPr>
          <p:spPr>
            <a:xfrm flipH="false" flipV="false" rot="0">
              <a:off x="0" y="0"/>
              <a:ext cx="3263100" cy="3263100"/>
            </a:xfrm>
            <a:custGeom>
              <a:avLst/>
              <a:gdLst/>
              <a:ahLst/>
              <a:cxnLst/>
              <a:rect r="r" b="b" t="t" l="l"/>
              <a:pathLst>
                <a:path h="3263100" w="3263100">
                  <a:moveTo>
                    <a:pt x="0" y="0"/>
                  </a:moveTo>
                  <a:lnTo>
                    <a:pt x="3263100" y="0"/>
                  </a:lnTo>
                  <a:lnTo>
                    <a:pt x="3263100" y="3263100"/>
                  </a:lnTo>
                  <a:lnTo>
                    <a:pt x="0" y="32631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34" id="34"/>
            <p:cNvGrpSpPr>
              <a:grpSpLocks noChangeAspect="true"/>
            </p:cNvGrpSpPr>
            <p:nvPr/>
          </p:nvGrpSpPr>
          <p:grpSpPr>
            <a:xfrm rot="0">
              <a:off x="167973" y="167979"/>
              <a:ext cx="2927155" cy="2927143"/>
              <a:chOff x="0" y="0"/>
              <a:chExt cx="6350000" cy="6349975"/>
            </a:xfrm>
          </p:grpSpPr>
          <p:sp>
            <p:nvSpPr>
              <p:cNvPr name="Freeform 35" id="35"/>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14"/>
                <a:stretch>
                  <a:fillRect l="-46074" t="-7240" r="-1316" b="-40151"/>
                </a:stretch>
              </a:blipFill>
            </p:spPr>
          </p:sp>
        </p:grpSp>
      </p:grpSp>
      <p:sp>
        <p:nvSpPr>
          <p:cNvPr name="Freeform 36" id="36"/>
          <p:cNvSpPr/>
          <p:nvPr/>
        </p:nvSpPr>
        <p:spPr>
          <a:xfrm flipH="false" flipV="false" rot="0">
            <a:off x="11119695" y="1938691"/>
            <a:ext cx="2444214" cy="2444214"/>
          </a:xfrm>
          <a:custGeom>
            <a:avLst/>
            <a:gdLst/>
            <a:ahLst/>
            <a:cxnLst/>
            <a:rect r="r" b="b" t="t" l="l"/>
            <a:pathLst>
              <a:path h="2444214" w="2444214">
                <a:moveTo>
                  <a:pt x="0" y="0"/>
                </a:moveTo>
                <a:lnTo>
                  <a:pt x="2444214" y="0"/>
                </a:lnTo>
                <a:lnTo>
                  <a:pt x="2444214" y="2444214"/>
                </a:lnTo>
                <a:lnTo>
                  <a:pt x="0" y="244421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37" id="37"/>
          <p:cNvGrpSpPr>
            <a:grpSpLocks noChangeAspect="true"/>
          </p:cNvGrpSpPr>
          <p:nvPr/>
        </p:nvGrpSpPr>
        <p:grpSpPr>
          <a:xfrm rot="0">
            <a:off x="11245514" y="2064514"/>
            <a:ext cx="2192576" cy="2192567"/>
            <a:chOff x="0" y="0"/>
            <a:chExt cx="6350000" cy="6349975"/>
          </a:xfrm>
        </p:grpSpPr>
        <p:sp>
          <p:nvSpPr>
            <p:cNvPr name="Freeform 38" id="38"/>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15"/>
              <a:stretch>
                <a:fillRect l="-15158" t="-24714" r="-9556" b="0"/>
              </a:stretch>
            </a:blipFill>
          </p:spPr>
        </p:sp>
      </p:grpSp>
      <p:sp>
        <p:nvSpPr>
          <p:cNvPr name="Freeform 39" id="39"/>
          <p:cNvSpPr/>
          <p:nvPr/>
        </p:nvSpPr>
        <p:spPr>
          <a:xfrm flipH="false" flipV="false" rot="0">
            <a:off x="14244572" y="1938691"/>
            <a:ext cx="2447325" cy="2447325"/>
          </a:xfrm>
          <a:custGeom>
            <a:avLst/>
            <a:gdLst/>
            <a:ahLst/>
            <a:cxnLst/>
            <a:rect r="r" b="b" t="t" l="l"/>
            <a:pathLst>
              <a:path h="2447325" w="2447325">
                <a:moveTo>
                  <a:pt x="0" y="0"/>
                </a:moveTo>
                <a:lnTo>
                  <a:pt x="2447325" y="0"/>
                </a:lnTo>
                <a:lnTo>
                  <a:pt x="2447325" y="2447325"/>
                </a:lnTo>
                <a:lnTo>
                  <a:pt x="0" y="2447325"/>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40" id="40"/>
          <p:cNvGrpSpPr>
            <a:grpSpLocks noChangeAspect="true"/>
          </p:cNvGrpSpPr>
          <p:nvPr/>
        </p:nvGrpSpPr>
        <p:grpSpPr>
          <a:xfrm rot="0">
            <a:off x="14370551" y="2064675"/>
            <a:ext cx="2195366" cy="2195357"/>
            <a:chOff x="0" y="0"/>
            <a:chExt cx="6350000" cy="6349975"/>
          </a:xfrm>
        </p:grpSpPr>
        <p:sp>
          <p:nvSpPr>
            <p:cNvPr name="Freeform 41" id="41"/>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16"/>
              <a:stretch>
                <a:fillRect l="-19746" t="-9873" r="-12505" b="-22379"/>
              </a:stretch>
            </a:blipFill>
          </p:spPr>
        </p:sp>
      </p:grpSp>
      <p:grpSp>
        <p:nvGrpSpPr>
          <p:cNvPr name="Group 42" id="42"/>
          <p:cNvGrpSpPr/>
          <p:nvPr/>
        </p:nvGrpSpPr>
        <p:grpSpPr>
          <a:xfrm rot="0">
            <a:off x="14244572" y="4817181"/>
            <a:ext cx="2447325" cy="2447325"/>
            <a:chOff x="0" y="0"/>
            <a:chExt cx="3263100" cy="3263100"/>
          </a:xfrm>
        </p:grpSpPr>
        <p:sp>
          <p:nvSpPr>
            <p:cNvPr name="Freeform 43" id="43"/>
            <p:cNvSpPr/>
            <p:nvPr/>
          </p:nvSpPr>
          <p:spPr>
            <a:xfrm flipH="false" flipV="false" rot="0">
              <a:off x="0" y="0"/>
              <a:ext cx="3263100" cy="3263100"/>
            </a:xfrm>
            <a:custGeom>
              <a:avLst/>
              <a:gdLst/>
              <a:ahLst/>
              <a:cxnLst/>
              <a:rect r="r" b="b" t="t" l="l"/>
              <a:pathLst>
                <a:path h="3263100" w="3263100">
                  <a:moveTo>
                    <a:pt x="0" y="0"/>
                  </a:moveTo>
                  <a:lnTo>
                    <a:pt x="3263100" y="0"/>
                  </a:lnTo>
                  <a:lnTo>
                    <a:pt x="3263100" y="3263100"/>
                  </a:lnTo>
                  <a:lnTo>
                    <a:pt x="0" y="32631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44" id="44"/>
            <p:cNvGrpSpPr>
              <a:grpSpLocks noChangeAspect="true"/>
            </p:cNvGrpSpPr>
            <p:nvPr/>
          </p:nvGrpSpPr>
          <p:grpSpPr>
            <a:xfrm rot="0">
              <a:off x="167973" y="167979"/>
              <a:ext cx="2927155" cy="2927143"/>
              <a:chOff x="0" y="0"/>
              <a:chExt cx="6350000" cy="6349975"/>
            </a:xfrm>
          </p:grpSpPr>
          <p:sp>
            <p:nvSpPr>
              <p:cNvPr name="Freeform 45" id="45"/>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17"/>
                <a:stretch>
                  <a:fillRect l="-56606" t="-5265" r="-5265" b="-56606"/>
                </a:stretch>
              </a:blipFill>
            </p:spPr>
          </p:sp>
        </p:grpSp>
      </p:grpSp>
      <p:sp>
        <p:nvSpPr>
          <p:cNvPr name="Freeform 46" id="46"/>
          <p:cNvSpPr/>
          <p:nvPr/>
        </p:nvSpPr>
        <p:spPr>
          <a:xfrm flipH="false" flipV="false" rot="0">
            <a:off x="11072613" y="7535478"/>
            <a:ext cx="2444214" cy="2444214"/>
          </a:xfrm>
          <a:custGeom>
            <a:avLst/>
            <a:gdLst/>
            <a:ahLst/>
            <a:cxnLst/>
            <a:rect r="r" b="b" t="t" l="l"/>
            <a:pathLst>
              <a:path h="2444214" w="2444214">
                <a:moveTo>
                  <a:pt x="0" y="0"/>
                </a:moveTo>
                <a:lnTo>
                  <a:pt x="2444214" y="0"/>
                </a:lnTo>
                <a:lnTo>
                  <a:pt x="2444214" y="2444215"/>
                </a:lnTo>
                <a:lnTo>
                  <a:pt x="0" y="2444215"/>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47" id="47"/>
          <p:cNvGrpSpPr>
            <a:grpSpLocks noChangeAspect="true"/>
          </p:cNvGrpSpPr>
          <p:nvPr/>
        </p:nvGrpSpPr>
        <p:grpSpPr>
          <a:xfrm rot="0">
            <a:off x="11198432" y="7661302"/>
            <a:ext cx="2192576" cy="2192567"/>
            <a:chOff x="0" y="0"/>
            <a:chExt cx="6350000" cy="6349975"/>
          </a:xfrm>
        </p:grpSpPr>
        <p:sp>
          <p:nvSpPr>
            <p:cNvPr name="Freeform 48" id="48"/>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18"/>
              <a:stretch>
                <a:fillRect l="-92838" t="0" r="-25136" b="-45052"/>
              </a:stretch>
            </a:blipFill>
          </p:spPr>
        </p:sp>
      </p:grpSp>
      <p:sp>
        <p:nvSpPr>
          <p:cNvPr name="Freeform 49" id="49"/>
          <p:cNvSpPr/>
          <p:nvPr/>
        </p:nvSpPr>
        <p:spPr>
          <a:xfrm flipH="false" flipV="false" rot="0">
            <a:off x="14197490" y="7535478"/>
            <a:ext cx="2447325" cy="2447325"/>
          </a:xfrm>
          <a:custGeom>
            <a:avLst/>
            <a:gdLst/>
            <a:ahLst/>
            <a:cxnLst/>
            <a:rect r="r" b="b" t="t" l="l"/>
            <a:pathLst>
              <a:path h="2447325" w="2447325">
                <a:moveTo>
                  <a:pt x="0" y="0"/>
                </a:moveTo>
                <a:lnTo>
                  <a:pt x="2447325" y="0"/>
                </a:lnTo>
                <a:lnTo>
                  <a:pt x="2447325" y="2447326"/>
                </a:lnTo>
                <a:lnTo>
                  <a:pt x="0" y="244732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50" id="50"/>
          <p:cNvGrpSpPr>
            <a:grpSpLocks noChangeAspect="true"/>
          </p:cNvGrpSpPr>
          <p:nvPr/>
        </p:nvGrpSpPr>
        <p:grpSpPr>
          <a:xfrm rot="0">
            <a:off x="14323469" y="7661462"/>
            <a:ext cx="2195366" cy="2195357"/>
            <a:chOff x="0" y="0"/>
            <a:chExt cx="6350000" cy="6349975"/>
          </a:xfrm>
        </p:grpSpPr>
        <p:sp>
          <p:nvSpPr>
            <p:cNvPr name="Freeform 51" id="51"/>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19"/>
              <a:stretch>
                <a:fillRect l="-9012" t="0" r="-9012" b="0"/>
              </a:stretch>
            </a:blipFill>
          </p:spPr>
        </p:sp>
      </p:grpSp>
    </p:spTree>
  </p:cSld>
  <p:clrMapOvr>
    <a:masterClrMapping/>
  </p:clrMapOvr>
  <p:transition spd="fast">
    <p:fade/>
  </p:transition>
</p:sld>
</file>

<file path=ppt/slides/slide43.xml><?xml version="1.0" encoding="utf-8"?>
<p:sld xmlns:p="http://schemas.openxmlformats.org/presentationml/2006/main" xmlns:a="http://schemas.openxmlformats.org/drawingml/2006/main" xmlns:r="http://schemas.openxmlformats.org/officeDocument/2006/relationships">
  <p:cSld>
    <p:bg>
      <p:bgPr>
        <a:solidFill>
          <a:srgbClr val="343D5A"/>
        </a:solidFill>
      </p:bgPr>
    </p:bg>
    <p:spTree>
      <p:nvGrpSpPr>
        <p:cNvPr id="1" name=""/>
        <p:cNvGrpSpPr/>
        <p:nvPr/>
      </p:nvGrpSpPr>
      <p:grpSpPr>
        <a:xfrm>
          <a:off x="0" y="0"/>
          <a:ext cx="0" cy="0"/>
          <a:chOff x="0" y="0"/>
          <a:chExt cx="0" cy="0"/>
        </a:xfrm>
      </p:grpSpPr>
      <p:grpSp>
        <p:nvGrpSpPr>
          <p:cNvPr name="Group 2" id="2"/>
          <p:cNvGrpSpPr/>
          <p:nvPr/>
        </p:nvGrpSpPr>
        <p:grpSpPr>
          <a:xfrm rot="0">
            <a:off x="6816796" y="1481408"/>
            <a:ext cx="3662092" cy="3662092"/>
            <a:chOff x="0" y="0"/>
            <a:chExt cx="4882789" cy="4882789"/>
          </a:xfrm>
        </p:grpSpPr>
        <p:sp>
          <p:nvSpPr>
            <p:cNvPr name="Freeform 3" id="3"/>
            <p:cNvSpPr/>
            <p:nvPr/>
          </p:nvSpPr>
          <p:spPr>
            <a:xfrm flipH="false" flipV="false" rot="0">
              <a:off x="0" y="0"/>
              <a:ext cx="4882789" cy="4882789"/>
            </a:xfrm>
            <a:custGeom>
              <a:avLst/>
              <a:gdLst/>
              <a:ahLst/>
              <a:cxnLst/>
              <a:rect r="r" b="b" t="t" l="l"/>
              <a:pathLst>
                <a:path h="4882789" w="4882789">
                  <a:moveTo>
                    <a:pt x="0" y="0"/>
                  </a:moveTo>
                  <a:lnTo>
                    <a:pt x="4882789" y="0"/>
                  </a:lnTo>
                  <a:lnTo>
                    <a:pt x="4882789" y="4882789"/>
                  </a:lnTo>
                  <a:lnTo>
                    <a:pt x="0" y="488278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4" id="4"/>
            <p:cNvGrpSpPr>
              <a:grpSpLocks noChangeAspect="true"/>
            </p:cNvGrpSpPr>
            <p:nvPr/>
          </p:nvGrpSpPr>
          <p:grpSpPr>
            <a:xfrm rot="0">
              <a:off x="251348" y="251357"/>
              <a:ext cx="4380092" cy="4380074"/>
              <a:chOff x="0" y="0"/>
              <a:chExt cx="6350000" cy="6349975"/>
            </a:xfrm>
          </p:grpSpPr>
          <p:sp>
            <p:nvSpPr>
              <p:cNvPr name="Freeform 5" id="5"/>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l="0" t="-955" r="0" b="-955"/>
                </a:stretch>
              </a:blipFill>
            </p:spPr>
          </p:sp>
        </p:grpSp>
      </p:grpSp>
      <p:sp>
        <p:nvSpPr>
          <p:cNvPr name="TextBox 6" id="6"/>
          <p:cNvSpPr txBox="true"/>
          <p:nvPr/>
        </p:nvSpPr>
        <p:spPr>
          <a:xfrm rot="0">
            <a:off x="1028700" y="5191612"/>
            <a:ext cx="15806261" cy="1399897"/>
          </a:xfrm>
          <a:prstGeom prst="rect">
            <a:avLst/>
          </a:prstGeom>
        </p:spPr>
        <p:txBody>
          <a:bodyPr anchor="t" rtlCol="false" tIns="0" lIns="0" bIns="0" rIns="0">
            <a:spAutoFit/>
          </a:bodyPr>
          <a:lstStyle/>
          <a:p>
            <a:pPr algn="ctr">
              <a:lnSpc>
                <a:spcPts val="11381"/>
              </a:lnSpc>
            </a:pPr>
            <a:r>
              <a:rPr lang="en-US" sz="8129" b="true">
                <a:solidFill>
                  <a:srgbClr val="FFFFFF"/>
                </a:solidFill>
                <a:latin typeface="Open Sans Bold"/>
                <a:ea typeface="Open Sans Bold"/>
                <a:cs typeface="Open Sans Bold"/>
                <a:sym typeface="Open Sans Bold"/>
              </a:rPr>
              <a:t>Rima Žilienė</a:t>
            </a:r>
          </a:p>
        </p:txBody>
      </p:sp>
      <p:sp>
        <p:nvSpPr>
          <p:cNvPr name="TextBox 7" id="7"/>
          <p:cNvSpPr txBox="true"/>
          <p:nvPr/>
        </p:nvSpPr>
        <p:spPr>
          <a:xfrm rot="0">
            <a:off x="5223872" y="6729084"/>
            <a:ext cx="7415917" cy="758411"/>
          </a:xfrm>
          <a:prstGeom prst="rect">
            <a:avLst/>
          </a:prstGeom>
        </p:spPr>
        <p:txBody>
          <a:bodyPr anchor="t" rtlCol="false" tIns="0" lIns="0" bIns="0" rIns="0">
            <a:spAutoFit/>
          </a:bodyPr>
          <a:lstStyle/>
          <a:p>
            <a:pPr algn="ctr">
              <a:lnSpc>
                <a:spcPts val="6128"/>
              </a:lnSpc>
            </a:pPr>
            <a:r>
              <a:rPr lang="en-US" sz="4377">
                <a:solidFill>
                  <a:srgbClr val="FFFFFF"/>
                </a:solidFill>
                <a:latin typeface="Open Sans"/>
                <a:ea typeface="Open Sans"/>
                <a:cs typeface="Open Sans"/>
                <a:sym typeface="Open Sans"/>
              </a:rPr>
              <a:t>Klaipėdos Vitės progimnazija</a:t>
            </a:r>
          </a:p>
        </p:txBody>
      </p:sp>
      <p:sp>
        <p:nvSpPr>
          <p:cNvPr name="Freeform 8" id="8"/>
          <p:cNvSpPr/>
          <p:nvPr/>
        </p:nvSpPr>
        <p:spPr>
          <a:xfrm flipH="false" flipV="false" rot="5400000">
            <a:off x="12955460" y="-345867"/>
            <a:ext cx="4986673" cy="5678406"/>
          </a:xfrm>
          <a:custGeom>
            <a:avLst/>
            <a:gdLst/>
            <a:ahLst/>
            <a:cxnLst/>
            <a:rect r="r" b="b" t="t" l="l"/>
            <a:pathLst>
              <a:path h="5678406" w="4986673">
                <a:moveTo>
                  <a:pt x="0" y="0"/>
                </a:moveTo>
                <a:lnTo>
                  <a:pt x="4986673" y="0"/>
                </a:lnTo>
                <a:lnTo>
                  <a:pt x="4986673" y="5678407"/>
                </a:lnTo>
                <a:lnTo>
                  <a:pt x="0" y="567840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9" id="9"/>
          <p:cNvGrpSpPr/>
          <p:nvPr/>
        </p:nvGrpSpPr>
        <p:grpSpPr>
          <a:xfrm rot="0">
            <a:off x="6243420" y="-677952"/>
            <a:ext cx="6888389" cy="1356420"/>
            <a:chOff x="0" y="0"/>
            <a:chExt cx="3095767" cy="609600"/>
          </a:xfrm>
        </p:grpSpPr>
        <p:sp>
          <p:nvSpPr>
            <p:cNvPr name="Freeform 10" id="10"/>
            <p:cNvSpPr/>
            <p:nvPr/>
          </p:nvSpPr>
          <p:spPr>
            <a:xfrm flipH="false" flipV="false" rot="0">
              <a:off x="0" y="0"/>
              <a:ext cx="3095767" cy="609600"/>
            </a:xfrm>
            <a:custGeom>
              <a:avLst/>
              <a:gdLst/>
              <a:ahLst/>
              <a:cxnLst/>
              <a:rect r="r" b="b" t="t" l="l"/>
              <a:pathLst>
                <a:path h="609600" w="3095767">
                  <a:moveTo>
                    <a:pt x="203200" y="0"/>
                  </a:moveTo>
                  <a:lnTo>
                    <a:pt x="3095767" y="0"/>
                  </a:lnTo>
                  <a:lnTo>
                    <a:pt x="2892567" y="609600"/>
                  </a:lnTo>
                  <a:lnTo>
                    <a:pt x="0" y="609600"/>
                  </a:lnTo>
                  <a:lnTo>
                    <a:pt x="203200" y="0"/>
                  </a:lnTo>
                  <a:close/>
                </a:path>
              </a:pathLst>
            </a:custGeom>
            <a:solidFill>
              <a:srgbClr val="4C5574"/>
            </a:solidFill>
          </p:spPr>
        </p:sp>
        <p:sp>
          <p:nvSpPr>
            <p:cNvPr name="TextBox 11" id="11"/>
            <p:cNvSpPr txBox="true"/>
            <p:nvPr/>
          </p:nvSpPr>
          <p:spPr>
            <a:xfrm>
              <a:off x="101600" y="-28575"/>
              <a:ext cx="2892567" cy="638175"/>
            </a:xfrm>
            <a:prstGeom prst="rect">
              <a:avLst/>
            </a:prstGeom>
          </p:spPr>
          <p:txBody>
            <a:bodyPr anchor="ctr" rtlCol="false" tIns="50800" lIns="50800" bIns="50800" rIns="50800"/>
            <a:lstStyle/>
            <a:p>
              <a:pPr algn="ctr">
                <a:lnSpc>
                  <a:spcPts val="2079"/>
                </a:lnSpc>
              </a:pPr>
            </a:p>
          </p:txBody>
        </p:sp>
      </p:grpSp>
      <p:grpSp>
        <p:nvGrpSpPr>
          <p:cNvPr name="Group 12" id="12"/>
          <p:cNvGrpSpPr/>
          <p:nvPr/>
        </p:nvGrpSpPr>
        <p:grpSpPr>
          <a:xfrm rot="-10800000">
            <a:off x="4820322" y="9894984"/>
            <a:ext cx="7061415" cy="2102077"/>
            <a:chOff x="0" y="0"/>
            <a:chExt cx="2047802" cy="609600"/>
          </a:xfrm>
        </p:grpSpPr>
        <p:sp>
          <p:nvSpPr>
            <p:cNvPr name="Freeform 13" id="13"/>
            <p:cNvSpPr/>
            <p:nvPr/>
          </p:nvSpPr>
          <p:spPr>
            <a:xfrm flipH="false" flipV="false" rot="0">
              <a:off x="0" y="0"/>
              <a:ext cx="2047803" cy="609600"/>
            </a:xfrm>
            <a:custGeom>
              <a:avLst/>
              <a:gdLst/>
              <a:ahLst/>
              <a:cxnLst/>
              <a:rect r="r" b="b" t="t" l="l"/>
              <a:pathLst>
                <a:path h="609600" w="2047803">
                  <a:moveTo>
                    <a:pt x="203200" y="0"/>
                  </a:moveTo>
                  <a:lnTo>
                    <a:pt x="2047803" y="0"/>
                  </a:lnTo>
                  <a:lnTo>
                    <a:pt x="1844603" y="609600"/>
                  </a:lnTo>
                  <a:lnTo>
                    <a:pt x="0" y="609600"/>
                  </a:lnTo>
                  <a:lnTo>
                    <a:pt x="203200" y="0"/>
                  </a:lnTo>
                  <a:close/>
                </a:path>
              </a:pathLst>
            </a:custGeom>
            <a:solidFill>
              <a:srgbClr val="4C5574"/>
            </a:solidFill>
          </p:spPr>
        </p:sp>
        <p:sp>
          <p:nvSpPr>
            <p:cNvPr name="TextBox 14" id="14"/>
            <p:cNvSpPr txBox="true"/>
            <p:nvPr/>
          </p:nvSpPr>
          <p:spPr>
            <a:xfrm>
              <a:off x="101600" y="-28575"/>
              <a:ext cx="1844602" cy="638175"/>
            </a:xfrm>
            <a:prstGeom prst="rect">
              <a:avLst/>
            </a:prstGeom>
          </p:spPr>
          <p:txBody>
            <a:bodyPr anchor="ctr" rtlCol="false" tIns="50800" lIns="50800" bIns="50800" rIns="50800"/>
            <a:lstStyle/>
            <a:p>
              <a:pPr algn="ctr">
                <a:lnSpc>
                  <a:spcPts val="2079"/>
                </a:lnSpc>
              </a:pPr>
            </a:p>
          </p:txBody>
        </p:sp>
      </p:grpSp>
      <p:sp>
        <p:nvSpPr>
          <p:cNvPr name="Freeform 15" id="15"/>
          <p:cNvSpPr/>
          <p:nvPr/>
        </p:nvSpPr>
        <p:spPr>
          <a:xfrm flipH="false" flipV="false" rot="-5400000">
            <a:off x="5293185" y="8841568"/>
            <a:ext cx="4490592" cy="5113511"/>
          </a:xfrm>
          <a:custGeom>
            <a:avLst/>
            <a:gdLst/>
            <a:ahLst/>
            <a:cxnLst/>
            <a:rect r="r" b="b" t="t" l="l"/>
            <a:pathLst>
              <a:path h="5113511" w="4490592">
                <a:moveTo>
                  <a:pt x="0" y="0"/>
                </a:moveTo>
                <a:lnTo>
                  <a:pt x="4490593" y="0"/>
                </a:lnTo>
                <a:lnTo>
                  <a:pt x="4490593" y="5113511"/>
                </a:lnTo>
                <a:lnTo>
                  <a:pt x="0" y="5113511"/>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6" id="16"/>
          <p:cNvSpPr/>
          <p:nvPr/>
        </p:nvSpPr>
        <p:spPr>
          <a:xfrm flipH="false" flipV="false" rot="-5400000">
            <a:off x="196411" y="5705093"/>
            <a:ext cx="4490592" cy="5113511"/>
          </a:xfrm>
          <a:custGeom>
            <a:avLst/>
            <a:gdLst/>
            <a:ahLst/>
            <a:cxnLst/>
            <a:rect r="r" b="b" t="t" l="l"/>
            <a:pathLst>
              <a:path h="5113511" w="4490592">
                <a:moveTo>
                  <a:pt x="0" y="0"/>
                </a:moveTo>
                <a:lnTo>
                  <a:pt x="4490593" y="0"/>
                </a:lnTo>
                <a:lnTo>
                  <a:pt x="4490593" y="5113511"/>
                </a:lnTo>
                <a:lnTo>
                  <a:pt x="0" y="5113511"/>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grpSp>
        <p:nvGrpSpPr>
          <p:cNvPr name="Group 17" id="17"/>
          <p:cNvGrpSpPr>
            <a:grpSpLocks noChangeAspect="true"/>
          </p:cNvGrpSpPr>
          <p:nvPr/>
        </p:nvGrpSpPr>
        <p:grpSpPr>
          <a:xfrm rot="0">
            <a:off x="7008361" y="1672979"/>
            <a:ext cx="3278963" cy="3278950"/>
            <a:chOff x="0" y="0"/>
            <a:chExt cx="6350000" cy="6349975"/>
          </a:xfrm>
        </p:grpSpPr>
        <p:sp>
          <p:nvSpPr>
            <p:cNvPr name="Freeform 18" id="18"/>
            <p:cNvSpPr/>
            <p:nvPr/>
          </p:nvSpPr>
          <p:spPr>
            <a:xfrm flipH="false" flipV="false" rot="0">
              <a:off x="0" y="0"/>
              <a:ext cx="6350000" cy="6349974"/>
            </a:xfrm>
            <a:custGeom>
              <a:avLst/>
              <a:gdLst/>
              <a:ahLst/>
              <a:cxnLst/>
              <a:rect r="r" b="b" t="t" l="l"/>
              <a:pathLst>
                <a:path h="6349974" w="6350000">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11"/>
              <a:stretch>
                <a:fillRect l="-67664" t="0" r="0" b="-67664"/>
              </a:stretch>
            </a:blipFill>
          </p:spPr>
        </p:sp>
      </p:grpSp>
    </p:spTree>
  </p:cSld>
  <p:clrMapOvr>
    <a:masterClrMapping/>
  </p:clrMapOvr>
  <p:transition spd="fast">
    <p:wipe dir="l"/>
  </p:transition>
</p:sld>
</file>

<file path=ppt/slides/slide44.xml><?xml version="1.0" encoding="utf-8"?>
<p:sld xmlns:p="http://schemas.openxmlformats.org/presentationml/2006/main" xmlns:a="http://schemas.openxmlformats.org/drawingml/2006/main" xmlns:r="http://schemas.openxmlformats.org/officeDocument/2006/relationships">
  <p:cSld>
    <p:bg>
      <p:bgPr>
        <a:solidFill>
          <a:srgbClr val="343D5A"/>
        </a:solidFill>
      </p:bgPr>
    </p:bg>
    <p:spTree>
      <p:nvGrpSpPr>
        <p:cNvPr id="1" name=""/>
        <p:cNvGrpSpPr/>
        <p:nvPr/>
      </p:nvGrpSpPr>
      <p:grpSpPr>
        <a:xfrm>
          <a:off x="0" y="0"/>
          <a:ext cx="0" cy="0"/>
          <a:chOff x="0" y="0"/>
          <a:chExt cx="0" cy="0"/>
        </a:xfrm>
      </p:grpSpPr>
      <p:sp>
        <p:nvSpPr>
          <p:cNvPr name="Freeform 2" id="2"/>
          <p:cNvSpPr/>
          <p:nvPr/>
        </p:nvSpPr>
        <p:spPr>
          <a:xfrm flipH="false" flipV="false" rot="0">
            <a:off x="0" y="-1525778"/>
            <a:ext cx="20012719" cy="13338555"/>
          </a:xfrm>
          <a:custGeom>
            <a:avLst/>
            <a:gdLst/>
            <a:ahLst/>
            <a:cxnLst/>
            <a:rect r="r" b="b" t="t" l="l"/>
            <a:pathLst>
              <a:path h="13338555" w="20012719">
                <a:moveTo>
                  <a:pt x="0" y="0"/>
                </a:moveTo>
                <a:lnTo>
                  <a:pt x="20012719" y="0"/>
                </a:lnTo>
                <a:lnTo>
                  <a:pt x="20012719" y="13338556"/>
                </a:lnTo>
                <a:lnTo>
                  <a:pt x="0" y="13338556"/>
                </a:lnTo>
                <a:lnTo>
                  <a:pt x="0" y="0"/>
                </a:lnTo>
                <a:close/>
              </a:path>
            </a:pathLst>
          </a:custGeom>
          <a:blipFill>
            <a:blip r:embed="rId2">
              <a:alphaModFix amt="38000"/>
            </a:blip>
            <a:stretch>
              <a:fillRect l="0" t="0" r="0" b="0"/>
            </a:stretch>
          </a:blipFill>
        </p:spPr>
      </p:sp>
      <p:sp>
        <p:nvSpPr>
          <p:cNvPr name="Freeform 3" id="3"/>
          <p:cNvSpPr/>
          <p:nvPr/>
        </p:nvSpPr>
        <p:spPr>
          <a:xfrm flipH="false" flipV="false" rot="0">
            <a:off x="2286000" y="1836539"/>
            <a:ext cx="13716000" cy="6613922"/>
          </a:xfrm>
          <a:custGeom>
            <a:avLst/>
            <a:gdLst/>
            <a:ahLst/>
            <a:cxnLst/>
            <a:rect r="r" b="b" t="t" l="l"/>
            <a:pathLst>
              <a:path h="6613922" w="13716000">
                <a:moveTo>
                  <a:pt x="0" y="0"/>
                </a:moveTo>
                <a:lnTo>
                  <a:pt x="13716000" y="0"/>
                </a:lnTo>
                <a:lnTo>
                  <a:pt x="13716000" y="6613922"/>
                </a:lnTo>
                <a:lnTo>
                  <a:pt x="0" y="6613922"/>
                </a:lnTo>
                <a:lnTo>
                  <a:pt x="0" y="0"/>
                </a:lnTo>
                <a:close/>
              </a:path>
            </a:pathLst>
          </a:custGeom>
          <a:blipFill>
            <a:blip r:embed="rId3"/>
            <a:stretch>
              <a:fillRect l="0" t="0" r="0" b="0"/>
            </a:stretch>
          </a:blipFill>
        </p:spPr>
      </p:sp>
    </p:spTree>
  </p:cSld>
  <p:clrMapOvr>
    <a:masterClrMapping/>
  </p:clrMapOvr>
  <p:transition spd="fast">
    <p:fade/>
  </p:transition>
</p:sld>
</file>

<file path=ppt/slides/slide4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350574" y="-1799714"/>
            <a:ext cx="20012719" cy="13338555"/>
          </a:xfrm>
          <a:custGeom>
            <a:avLst/>
            <a:gdLst/>
            <a:ahLst/>
            <a:cxnLst/>
            <a:rect r="r" b="b" t="t" l="l"/>
            <a:pathLst>
              <a:path h="13338555" w="20012719">
                <a:moveTo>
                  <a:pt x="0" y="0"/>
                </a:moveTo>
                <a:lnTo>
                  <a:pt x="20012719" y="0"/>
                </a:lnTo>
                <a:lnTo>
                  <a:pt x="20012719" y="13338556"/>
                </a:lnTo>
                <a:lnTo>
                  <a:pt x="0" y="13338556"/>
                </a:lnTo>
                <a:lnTo>
                  <a:pt x="0" y="0"/>
                </a:lnTo>
                <a:close/>
              </a:path>
            </a:pathLst>
          </a:custGeom>
          <a:blipFill>
            <a:blip r:embed="rId2">
              <a:alphaModFix amt="74000"/>
            </a:blip>
            <a:stretch>
              <a:fillRect l="0" t="0" r="0" b="0"/>
            </a:stretch>
          </a:blipFill>
        </p:spPr>
      </p:sp>
      <p:grpSp>
        <p:nvGrpSpPr>
          <p:cNvPr name="Group 3" id="3"/>
          <p:cNvGrpSpPr/>
          <p:nvPr/>
        </p:nvGrpSpPr>
        <p:grpSpPr>
          <a:xfrm rot="0">
            <a:off x="563151" y="298604"/>
            <a:ext cx="17161698" cy="9689792"/>
            <a:chOff x="0" y="0"/>
            <a:chExt cx="4519953" cy="2552044"/>
          </a:xfrm>
        </p:grpSpPr>
        <p:sp>
          <p:nvSpPr>
            <p:cNvPr name="Freeform 4" id="4"/>
            <p:cNvSpPr/>
            <p:nvPr/>
          </p:nvSpPr>
          <p:spPr>
            <a:xfrm flipH="false" flipV="false" rot="0">
              <a:off x="0" y="0"/>
              <a:ext cx="4519953" cy="2552044"/>
            </a:xfrm>
            <a:custGeom>
              <a:avLst/>
              <a:gdLst/>
              <a:ahLst/>
              <a:cxnLst/>
              <a:rect r="r" b="b" t="t" l="l"/>
              <a:pathLst>
                <a:path h="2552044" w="4519953">
                  <a:moveTo>
                    <a:pt x="0" y="0"/>
                  </a:moveTo>
                  <a:lnTo>
                    <a:pt x="4519953" y="0"/>
                  </a:lnTo>
                  <a:lnTo>
                    <a:pt x="4519953" y="2552044"/>
                  </a:lnTo>
                  <a:lnTo>
                    <a:pt x="0" y="2552044"/>
                  </a:lnTo>
                  <a:close/>
                </a:path>
              </a:pathLst>
            </a:custGeom>
            <a:solidFill>
              <a:srgbClr val="FFFFFF"/>
            </a:solidFill>
          </p:spPr>
        </p:sp>
        <p:sp>
          <p:nvSpPr>
            <p:cNvPr name="TextBox 5" id="5"/>
            <p:cNvSpPr txBox="true"/>
            <p:nvPr/>
          </p:nvSpPr>
          <p:spPr>
            <a:xfrm>
              <a:off x="0" y="-28575"/>
              <a:ext cx="4519953" cy="2580619"/>
            </a:xfrm>
            <a:prstGeom prst="rect">
              <a:avLst/>
            </a:prstGeom>
          </p:spPr>
          <p:txBody>
            <a:bodyPr anchor="ctr" rtlCol="false" tIns="50800" lIns="50800" bIns="50800" rIns="50800"/>
            <a:lstStyle/>
            <a:p>
              <a:pPr algn="ctr">
                <a:lnSpc>
                  <a:spcPts val="2079"/>
                </a:lnSpc>
              </a:pPr>
            </a:p>
          </p:txBody>
        </p:sp>
      </p:grpSp>
      <p:grpSp>
        <p:nvGrpSpPr>
          <p:cNvPr name="Group 6" id="6"/>
          <p:cNvGrpSpPr/>
          <p:nvPr/>
        </p:nvGrpSpPr>
        <p:grpSpPr>
          <a:xfrm rot="0">
            <a:off x="280840" y="608224"/>
            <a:ext cx="18612279" cy="9070552"/>
            <a:chOff x="0" y="0"/>
            <a:chExt cx="24816372" cy="12094069"/>
          </a:xfrm>
        </p:grpSpPr>
        <p:grpSp>
          <p:nvGrpSpPr>
            <p:cNvPr name="Group 7" id="7"/>
            <p:cNvGrpSpPr>
              <a:grpSpLocks noChangeAspect="true"/>
            </p:cNvGrpSpPr>
            <p:nvPr/>
          </p:nvGrpSpPr>
          <p:grpSpPr>
            <a:xfrm rot="0">
              <a:off x="6615344" y="6931415"/>
              <a:ext cx="2612255" cy="1179412"/>
              <a:chOff x="0" y="0"/>
              <a:chExt cx="2108010" cy="951751"/>
            </a:xfrm>
          </p:grpSpPr>
          <p:sp>
            <p:nvSpPr>
              <p:cNvPr name="Freeform 8" id="8"/>
              <p:cNvSpPr/>
              <p:nvPr/>
            </p:nvSpPr>
            <p:spPr>
              <a:xfrm flipH="false" flipV="false" rot="0">
                <a:off x="742442" y="295910"/>
                <a:ext cx="986663" cy="583692"/>
              </a:xfrm>
              <a:custGeom>
                <a:avLst/>
                <a:gdLst/>
                <a:ahLst/>
                <a:cxnLst/>
                <a:rect r="r" b="b" t="t" l="l"/>
                <a:pathLst>
                  <a:path h="583692" w="986663">
                    <a:moveTo>
                      <a:pt x="726567" y="187579"/>
                    </a:moveTo>
                    <a:cubicBezTo>
                      <a:pt x="736473" y="199898"/>
                      <a:pt x="739902" y="216662"/>
                      <a:pt x="739902" y="236347"/>
                    </a:cubicBezTo>
                    <a:lnTo>
                      <a:pt x="739902" y="583692"/>
                    </a:lnTo>
                    <a:lnTo>
                      <a:pt x="986663" y="583692"/>
                    </a:lnTo>
                    <a:lnTo>
                      <a:pt x="986663" y="178816"/>
                    </a:lnTo>
                    <a:cubicBezTo>
                      <a:pt x="986663" y="132715"/>
                      <a:pt x="980059" y="96012"/>
                      <a:pt x="965581" y="68453"/>
                    </a:cubicBezTo>
                    <a:cubicBezTo>
                      <a:pt x="951103" y="40894"/>
                      <a:pt x="929132" y="22225"/>
                      <a:pt x="896239" y="11176"/>
                    </a:cubicBezTo>
                    <a:cubicBezTo>
                      <a:pt x="874268" y="3810"/>
                      <a:pt x="847471" y="0"/>
                      <a:pt x="815213" y="0"/>
                    </a:cubicBezTo>
                    <a:cubicBezTo>
                      <a:pt x="750824" y="0"/>
                      <a:pt x="708787" y="16764"/>
                      <a:pt x="681228" y="37211"/>
                    </a:cubicBezTo>
                    <a:cubicBezTo>
                      <a:pt x="653669" y="57658"/>
                      <a:pt x="640080" y="82550"/>
                      <a:pt x="633730" y="99314"/>
                    </a:cubicBezTo>
                    <a:lnTo>
                      <a:pt x="631952" y="104013"/>
                    </a:lnTo>
                    <a:lnTo>
                      <a:pt x="608076" y="104013"/>
                    </a:lnTo>
                    <a:lnTo>
                      <a:pt x="606679" y="98679"/>
                    </a:lnTo>
                    <a:cubicBezTo>
                      <a:pt x="597789" y="65024"/>
                      <a:pt x="582168" y="40894"/>
                      <a:pt x="557911" y="24765"/>
                    </a:cubicBezTo>
                    <a:cubicBezTo>
                      <a:pt x="533654" y="8636"/>
                      <a:pt x="499872" y="127"/>
                      <a:pt x="454533" y="127"/>
                    </a:cubicBezTo>
                    <a:cubicBezTo>
                      <a:pt x="390144" y="127"/>
                      <a:pt x="348107" y="16891"/>
                      <a:pt x="320548" y="37338"/>
                    </a:cubicBezTo>
                    <a:cubicBezTo>
                      <a:pt x="292989" y="57785"/>
                      <a:pt x="279400" y="82677"/>
                      <a:pt x="273050" y="99441"/>
                    </a:cubicBezTo>
                    <a:lnTo>
                      <a:pt x="271272" y="104140"/>
                    </a:lnTo>
                    <a:lnTo>
                      <a:pt x="246761" y="104140"/>
                    </a:lnTo>
                    <a:lnTo>
                      <a:pt x="246761" y="12319"/>
                    </a:lnTo>
                    <a:lnTo>
                      <a:pt x="0" y="12319"/>
                    </a:lnTo>
                    <a:lnTo>
                      <a:pt x="0" y="583692"/>
                    </a:lnTo>
                    <a:lnTo>
                      <a:pt x="246761" y="583692"/>
                    </a:lnTo>
                    <a:lnTo>
                      <a:pt x="246761" y="243586"/>
                    </a:lnTo>
                    <a:cubicBezTo>
                      <a:pt x="246761" y="224536"/>
                      <a:pt x="249555" y="209423"/>
                      <a:pt x="255524" y="197485"/>
                    </a:cubicBezTo>
                    <a:cubicBezTo>
                      <a:pt x="261493" y="185547"/>
                      <a:pt x="271018" y="177292"/>
                      <a:pt x="282702" y="173101"/>
                    </a:cubicBezTo>
                    <a:lnTo>
                      <a:pt x="308610" y="169037"/>
                    </a:lnTo>
                    <a:cubicBezTo>
                      <a:pt x="319532" y="169037"/>
                      <a:pt x="329057" y="170434"/>
                      <a:pt x="337058" y="173482"/>
                    </a:cubicBezTo>
                    <a:lnTo>
                      <a:pt x="351917" y="181229"/>
                    </a:lnTo>
                    <a:cubicBezTo>
                      <a:pt x="367157" y="199644"/>
                      <a:pt x="370459" y="216408"/>
                      <a:pt x="370459" y="236093"/>
                    </a:cubicBezTo>
                    <a:lnTo>
                      <a:pt x="370459" y="583692"/>
                    </a:lnTo>
                    <a:lnTo>
                      <a:pt x="617220" y="583692"/>
                    </a:lnTo>
                    <a:lnTo>
                      <a:pt x="616077" y="235839"/>
                    </a:lnTo>
                    <a:cubicBezTo>
                      <a:pt x="617347" y="212852"/>
                      <a:pt x="623062" y="195961"/>
                      <a:pt x="634238" y="184658"/>
                    </a:cubicBezTo>
                    <a:cubicBezTo>
                      <a:pt x="645414" y="173355"/>
                      <a:pt x="661162" y="169037"/>
                      <a:pt x="679196" y="169037"/>
                    </a:cubicBezTo>
                    <a:lnTo>
                      <a:pt x="707009" y="173609"/>
                    </a:lnTo>
                    <a:cubicBezTo>
                      <a:pt x="714883" y="176657"/>
                      <a:pt x="721487" y="181356"/>
                      <a:pt x="726440" y="187452"/>
                    </a:cubicBezTo>
                  </a:path>
                </a:pathLst>
              </a:custGeom>
              <a:solidFill>
                <a:srgbClr val="F05829"/>
              </a:solidFill>
            </p:spPr>
          </p:sp>
          <p:sp>
            <p:nvSpPr>
              <p:cNvPr name="Freeform 9" id="9"/>
              <p:cNvSpPr/>
              <p:nvPr/>
            </p:nvSpPr>
            <p:spPr>
              <a:xfrm flipH="false" flipV="false" rot="0">
                <a:off x="1797685" y="308229"/>
                <a:ext cx="246761" cy="571373"/>
              </a:xfrm>
              <a:custGeom>
                <a:avLst/>
                <a:gdLst/>
                <a:ahLst/>
                <a:cxnLst/>
                <a:rect r="r" b="b" t="t" l="l"/>
                <a:pathLst>
                  <a:path h="571373" w="246761">
                    <a:moveTo>
                      <a:pt x="0" y="571373"/>
                    </a:moveTo>
                    <a:lnTo>
                      <a:pt x="246761" y="571373"/>
                    </a:lnTo>
                    <a:lnTo>
                      <a:pt x="246761" y="0"/>
                    </a:lnTo>
                    <a:lnTo>
                      <a:pt x="0" y="0"/>
                    </a:lnTo>
                    <a:close/>
                  </a:path>
                </a:pathLst>
              </a:custGeom>
              <a:solidFill>
                <a:srgbClr val="F05829"/>
              </a:solidFill>
            </p:spPr>
          </p:sp>
          <p:sp>
            <p:nvSpPr>
              <p:cNvPr name="Freeform 10" id="10"/>
              <p:cNvSpPr/>
              <p:nvPr/>
            </p:nvSpPr>
            <p:spPr>
              <a:xfrm flipH="false" flipV="false" rot="0">
                <a:off x="1797685" y="63500"/>
                <a:ext cx="246761" cy="187452"/>
              </a:xfrm>
              <a:custGeom>
                <a:avLst/>
                <a:gdLst/>
                <a:ahLst/>
                <a:cxnLst/>
                <a:rect r="r" b="b" t="t" l="l"/>
                <a:pathLst>
                  <a:path h="187452" w="246761">
                    <a:moveTo>
                      <a:pt x="0" y="0"/>
                    </a:moveTo>
                    <a:lnTo>
                      <a:pt x="0" y="187452"/>
                    </a:lnTo>
                    <a:lnTo>
                      <a:pt x="23749" y="187452"/>
                    </a:lnTo>
                    <a:lnTo>
                      <a:pt x="246761" y="63119"/>
                    </a:lnTo>
                    <a:lnTo>
                      <a:pt x="246761" y="0"/>
                    </a:lnTo>
                    <a:close/>
                  </a:path>
                </a:pathLst>
              </a:custGeom>
              <a:solidFill>
                <a:srgbClr val="F05829"/>
              </a:solidFill>
            </p:spPr>
          </p:sp>
          <p:sp>
            <p:nvSpPr>
              <p:cNvPr name="Freeform 11" id="11"/>
              <p:cNvSpPr/>
              <p:nvPr/>
            </p:nvSpPr>
            <p:spPr>
              <a:xfrm flipH="false" flipV="false" rot="0">
                <a:off x="63500" y="63500"/>
                <a:ext cx="621284" cy="824738"/>
              </a:xfrm>
              <a:custGeom>
                <a:avLst/>
                <a:gdLst/>
                <a:ahLst/>
                <a:cxnLst/>
                <a:rect r="r" b="b" t="t" l="l"/>
                <a:pathLst>
                  <a:path h="824738" w="621284">
                    <a:moveTo>
                      <a:pt x="374650" y="622935"/>
                    </a:moveTo>
                    <a:cubicBezTo>
                      <a:pt x="374650" y="674624"/>
                      <a:pt x="352679" y="701167"/>
                      <a:pt x="311277" y="701167"/>
                    </a:cubicBezTo>
                    <a:cubicBezTo>
                      <a:pt x="266192" y="701167"/>
                      <a:pt x="246634" y="674624"/>
                      <a:pt x="246634" y="615569"/>
                    </a:cubicBezTo>
                    <a:lnTo>
                      <a:pt x="246634" y="457581"/>
                    </a:lnTo>
                    <a:cubicBezTo>
                      <a:pt x="246634" y="398526"/>
                      <a:pt x="266192" y="371983"/>
                      <a:pt x="311277" y="371983"/>
                    </a:cubicBezTo>
                    <a:cubicBezTo>
                      <a:pt x="352679" y="371983"/>
                      <a:pt x="374650" y="398526"/>
                      <a:pt x="374650" y="442849"/>
                    </a:cubicBezTo>
                    <a:close/>
                    <a:moveTo>
                      <a:pt x="621284" y="429514"/>
                    </a:moveTo>
                    <a:cubicBezTo>
                      <a:pt x="621284" y="365125"/>
                      <a:pt x="606044" y="315976"/>
                      <a:pt x="576072" y="283083"/>
                    </a:cubicBezTo>
                    <a:cubicBezTo>
                      <a:pt x="546100" y="250190"/>
                      <a:pt x="500888" y="232410"/>
                      <a:pt x="437769" y="232410"/>
                    </a:cubicBezTo>
                    <a:cubicBezTo>
                      <a:pt x="370332" y="232410"/>
                      <a:pt x="329311" y="249174"/>
                      <a:pt x="303403" y="269494"/>
                    </a:cubicBezTo>
                    <a:cubicBezTo>
                      <a:pt x="277495" y="289814"/>
                      <a:pt x="266319" y="314452"/>
                      <a:pt x="259842" y="331724"/>
                    </a:cubicBezTo>
                    <a:lnTo>
                      <a:pt x="258064" y="336423"/>
                    </a:lnTo>
                    <a:lnTo>
                      <a:pt x="246761" y="336423"/>
                    </a:lnTo>
                    <a:lnTo>
                      <a:pt x="246761" y="0"/>
                    </a:lnTo>
                    <a:lnTo>
                      <a:pt x="0" y="0"/>
                    </a:lnTo>
                    <a:lnTo>
                      <a:pt x="0" y="814959"/>
                    </a:lnTo>
                    <a:lnTo>
                      <a:pt x="198120" y="814959"/>
                    </a:lnTo>
                    <a:lnTo>
                      <a:pt x="198501" y="813816"/>
                    </a:lnTo>
                    <a:lnTo>
                      <a:pt x="198501" y="813816"/>
                    </a:lnTo>
                    <a:lnTo>
                      <a:pt x="230505" y="719582"/>
                    </a:lnTo>
                    <a:lnTo>
                      <a:pt x="243459" y="719582"/>
                    </a:lnTo>
                    <a:lnTo>
                      <a:pt x="245237" y="724281"/>
                    </a:lnTo>
                    <a:cubicBezTo>
                      <a:pt x="251841" y="741680"/>
                      <a:pt x="262382" y="766445"/>
                      <a:pt x="288290" y="787146"/>
                    </a:cubicBezTo>
                    <a:cubicBezTo>
                      <a:pt x="314198" y="807847"/>
                      <a:pt x="355600" y="824738"/>
                      <a:pt x="425577" y="824738"/>
                    </a:cubicBezTo>
                    <a:cubicBezTo>
                      <a:pt x="494665" y="824611"/>
                      <a:pt x="542798" y="803656"/>
                      <a:pt x="574421" y="767461"/>
                    </a:cubicBezTo>
                    <a:cubicBezTo>
                      <a:pt x="606044" y="731266"/>
                      <a:pt x="621284" y="678561"/>
                      <a:pt x="621284" y="614172"/>
                    </a:cubicBezTo>
                    <a:close/>
                  </a:path>
                </a:pathLst>
              </a:custGeom>
              <a:solidFill>
                <a:srgbClr val="F05829"/>
              </a:solidFill>
            </p:spPr>
          </p:sp>
        </p:grpSp>
        <p:grpSp>
          <p:nvGrpSpPr>
            <p:cNvPr name="Group 12" id="12"/>
            <p:cNvGrpSpPr>
              <a:grpSpLocks noChangeAspect="true"/>
            </p:cNvGrpSpPr>
            <p:nvPr/>
          </p:nvGrpSpPr>
          <p:grpSpPr>
            <a:xfrm rot="0">
              <a:off x="6615356" y="8169973"/>
              <a:ext cx="2612243" cy="316922"/>
              <a:chOff x="0" y="0"/>
              <a:chExt cx="2107997" cy="255753"/>
            </a:xfrm>
          </p:grpSpPr>
          <p:sp>
            <p:nvSpPr>
              <p:cNvPr name="Freeform 13" id="13"/>
              <p:cNvSpPr/>
              <p:nvPr/>
            </p:nvSpPr>
            <p:spPr>
              <a:xfrm flipH="false" flipV="false" rot="0">
                <a:off x="546989" y="63500"/>
                <a:ext cx="87376" cy="127000"/>
              </a:xfrm>
              <a:custGeom>
                <a:avLst/>
                <a:gdLst/>
                <a:ahLst/>
                <a:cxnLst/>
                <a:rect r="r" b="b" t="t" l="l"/>
                <a:pathLst>
                  <a:path h="127000" w="87376">
                    <a:moveTo>
                      <a:pt x="12700" y="67056"/>
                    </a:moveTo>
                    <a:lnTo>
                      <a:pt x="80137" y="67056"/>
                    </a:lnTo>
                    <a:lnTo>
                      <a:pt x="80137" y="55499"/>
                    </a:lnTo>
                    <a:lnTo>
                      <a:pt x="12700" y="55499"/>
                    </a:lnTo>
                    <a:lnTo>
                      <a:pt x="12700" y="11557"/>
                    </a:lnTo>
                    <a:lnTo>
                      <a:pt x="85598" y="11557"/>
                    </a:lnTo>
                    <a:lnTo>
                      <a:pt x="85598" y="0"/>
                    </a:lnTo>
                    <a:lnTo>
                      <a:pt x="0" y="0"/>
                    </a:lnTo>
                    <a:lnTo>
                      <a:pt x="0" y="127000"/>
                    </a:lnTo>
                    <a:lnTo>
                      <a:pt x="87376" y="127000"/>
                    </a:lnTo>
                    <a:lnTo>
                      <a:pt x="87376" y="115443"/>
                    </a:lnTo>
                    <a:lnTo>
                      <a:pt x="12700" y="115443"/>
                    </a:lnTo>
                    <a:close/>
                  </a:path>
                </a:pathLst>
              </a:custGeom>
              <a:solidFill>
                <a:srgbClr val="F05829"/>
              </a:solidFill>
            </p:spPr>
          </p:sp>
          <p:sp>
            <p:nvSpPr>
              <p:cNvPr name="Freeform 14" id="14"/>
              <p:cNvSpPr/>
              <p:nvPr/>
            </p:nvSpPr>
            <p:spPr>
              <a:xfrm flipH="false" flipV="false" rot="0">
                <a:off x="649605" y="104521"/>
                <a:ext cx="76073" cy="85979"/>
              </a:xfrm>
              <a:custGeom>
                <a:avLst/>
                <a:gdLst/>
                <a:ahLst/>
                <a:cxnLst/>
                <a:rect r="r" b="b" t="t" l="l"/>
                <a:pathLst>
                  <a:path h="85979" w="76073">
                    <a:moveTo>
                      <a:pt x="72390" y="0"/>
                    </a:moveTo>
                    <a:lnTo>
                      <a:pt x="58166" y="0"/>
                    </a:lnTo>
                    <a:lnTo>
                      <a:pt x="37973" y="31242"/>
                    </a:lnTo>
                    <a:lnTo>
                      <a:pt x="17653" y="0"/>
                    </a:lnTo>
                    <a:lnTo>
                      <a:pt x="3683" y="0"/>
                    </a:lnTo>
                    <a:lnTo>
                      <a:pt x="31623" y="41021"/>
                    </a:lnTo>
                    <a:lnTo>
                      <a:pt x="0" y="85979"/>
                    </a:lnTo>
                    <a:lnTo>
                      <a:pt x="13208" y="85979"/>
                    </a:lnTo>
                    <a:lnTo>
                      <a:pt x="37973" y="49911"/>
                    </a:lnTo>
                    <a:lnTo>
                      <a:pt x="62865" y="85979"/>
                    </a:lnTo>
                    <a:lnTo>
                      <a:pt x="76073" y="85979"/>
                    </a:lnTo>
                    <a:lnTo>
                      <a:pt x="44577" y="40640"/>
                    </a:lnTo>
                    <a:close/>
                  </a:path>
                </a:pathLst>
              </a:custGeom>
              <a:solidFill>
                <a:srgbClr val="F05829"/>
              </a:solidFill>
            </p:spPr>
          </p:sp>
          <p:sp>
            <p:nvSpPr>
              <p:cNvPr name="Freeform 15" id="15"/>
              <p:cNvSpPr/>
              <p:nvPr/>
            </p:nvSpPr>
            <p:spPr>
              <a:xfrm flipH="false" flipV="false" rot="0">
                <a:off x="733298" y="102489"/>
                <a:ext cx="78740" cy="89535"/>
              </a:xfrm>
              <a:custGeom>
                <a:avLst/>
                <a:gdLst/>
                <a:ahLst/>
                <a:cxnLst/>
                <a:rect r="r" b="b" t="t" l="l"/>
                <a:pathLst>
                  <a:path h="89535" w="78740">
                    <a:moveTo>
                      <a:pt x="39878" y="10668"/>
                    </a:moveTo>
                    <a:cubicBezTo>
                      <a:pt x="54356" y="10668"/>
                      <a:pt x="66167" y="18669"/>
                      <a:pt x="66167" y="33274"/>
                    </a:cubicBezTo>
                    <a:lnTo>
                      <a:pt x="66040" y="37084"/>
                    </a:lnTo>
                    <a:lnTo>
                      <a:pt x="12319" y="37084"/>
                    </a:lnTo>
                    <a:cubicBezTo>
                      <a:pt x="13970" y="20955"/>
                      <a:pt x="25146" y="10541"/>
                      <a:pt x="39878" y="10541"/>
                    </a:cubicBezTo>
                    <a:moveTo>
                      <a:pt x="41656" y="79121"/>
                    </a:moveTo>
                    <a:cubicBezTo>
                      <a:pt x="24384" y="79121"/>
                      <a:pt x="12446" y="66929"/>
                      <a:pt x="12319" y="46482"/>
                    </a:cubicBezTo>
                    <a:lnTo>
                      <a:pt x="76327" y="46482"/>
                    </a:lnTo>
                    <a:cubicBezTo>
                      <a:pt x="77216" y="41910"/>
                      <a:pt x="77597" y="38354"/>
                      <a:pt x="77597" y="35179"/>
                    </a:cubicBezTo>
                    <a:cubicBezTo>
                      <a:pt x="77597" y="13462"/>
                      <a:pt x="63119" y="0"/>
                      <a:pt x="40005" y="0"/>
                    </a:cubicBezTo>
                    <a:cubicBezTo>
                      <a:pt x="16637" y="0"/>
                      <a:pt x="0" y="19812"/>
                      <a:pt x="0" y="44196"/>
                    </a:cubicBezTo>
                    <a:cubicBezTo>
                      <a:pt x="0" y="71882"/>
                      <a:pt x="17907" y="89535"/>
                      <a:pt x="41910" y="89535"/>
                    </a:cubicBezTo>
                    <a:cubicBezTo>
                      <a:pt x="60071" y="89535"/>
                      <a:pt x="72390" y="80518"/>
                      <a:pt x="78740" y="62230"/>
                    </a:cubicBezTo>
                    <a:lnTo>
                      <a:pt x="68580" y="58293"/>
                    </a:lnTo>
                    <a:cubicBezTo>
                      <a:pt x="64135" y="72263"/>
                      <a:pt x="55372" y="79121"/>
                      <a:pt x="41783" y="79121"/>
                    </a:cubicBezTo>
                  </a:path>
                </a:pathLst>
              </a:custGeom>
              <a:solidFill>
                <a:srgbClr val="F05829"/>
              </a:solidFill>
            </p:spPr>
          </p:sp>
          <p:sp>
            <p:nvSpPr>
              <p:cNvPr name="Freeform 16" id="16"/>
              <p:cNvSpPr/>
              <p:nvPr/>
            </p:nvSpPr>
            <p:spPr>
              <a:xfrm flipH="false" flipV="false" rot="0">
                <a:off x="826897" y="102108"/>
                <a:ext cx="85852" cy="90043"/>
              </a:xfrm>
              <a:custGeom>
                <a:avLst/>
                <a:gdLst/>
                <a:ahLst/>
                <a:cxnLst/>
                <a:rect r="r" b="b" t="t" l="l"/>
                <a:pathLst>
                  <a:path h="90043" w="85852">
                    <a:moveTo>
                      <a:pt x="44577" y="79629"/>
                    </a:moveTo>
                    <a:cubicBezTo>
                      <a:pt x="27559" y="79629"/>
                      <a:pt x="12192" y="66040"/>
                      <a:pt x="12192" y="44704"/>
                    </a:cubicBezTo>
                    <a:cubicBezTo>
                      <a:pt x="12192" y="22606"/>
                      <a:pt x="28448" y="11176"/>
                      <a:pt x="43053" y="11176"/>
                    </a:cubicBezTo>
                    <a:cubicBezTo>
                      <a:pt x="57658" y="11176"/>
                      <a:pt x="67310" y="18796"/>
                      <a:pt x="71501" y="34163"/>
                    </a:cubicBezTo>
                    <a:lnTo>
                      <a:pt x="82042" y="30861"/>
                    </a:lnTo>
                    <a:cubicBezTo>
                      <a:pt x="77216" y="11303"/>
                      <a:pt x="63754" y="508"/>
                      <a:pt x="43180" y="508"/>
                    </a:cubicBezTo>
                    <a:cubicBezTo>
                      <a:pt x="20828" y="0"/>
                      <a:pt x="0" y="19431"/>
                      <a:pt x="635" y="44704"/>
                    </a:cubicBezTo>
                    <a:cubicBezTo>
                      <a:pt x="635" y="71882"/>
                      <a:pt x="18542" y="90043"/>
                      <a:pt x="44704" y="90043"/>
                    </a:cubicBezTo>
                    <a:cubicBezTo>
                      <a:pt x="65913" y="90043"/>
                      <a:pt x="80645" y="77724"/>
                      <a:pt x="85852" y="56007"/>
                    </a:cubicBezTo>
                    <a:lnTo>
                      <a:pt x="75819" y="52197"/>
                    </a:lnTo>
                    <a:cubicBezTo>
                      <a:pt x="70993" y="70358"/>
                      <a:pt x="62230" y="79502"/>
                      <a:pt x="44577" y="79502"/>
                    </a:cubicBezTo>
                  </a:path>
                </a:pathLst>
              </a:custGeom>
              <a:solidFill>
                <a:srgbClr val="F05829"/>
              </a:solidFill>
            </p:spPr>
          </p:sp>
          <p:sp>
            <p:nvSpPr>
              <p:cNvPr name="Freeform 17" id="17"/>
              <p:cNvSpPr/>
              <p:nvPr/>
            </p:nvSpPr>
            <p:spPr>
              <a:xfrm flipH="false" flipV="false" rot="0">
                <a:off x="933577" y="104521"/>
                <a:ext cx="71882" cy="87757"/>
              </a:xfrm>
              <a:custGeom>
                <a:avLst/>
                <a:gdLst/>
                <a:ahLst/>
                <a:cxnLst/>
                <a:rect r="r" b="b" t="t" l="l"/>
                <a:pathLst>
                  <a:path h="87757" w="71882">
                    <a:moveTo>
                      <a:pt x="60198" y="46355"/>
                    </a:moveTo>
                    <a:cubicBezTo>
                      <a:pt x="60198" y="65024"/>
                      <a:pt x="47879" y="77216"/>
                      <a:pt x="33655" y="77216"/>
                    </a:cubicBezTo>
                    <a:cubicBezTo>
                      <a:pt x="18923" y="77216"/>
                      <a:pt x="11557" y="69088"/>
                      <a:pt x="11557" y="52705"/>
                    </a:cubicBezTo>
                    <a:lnTo>
                      <a:pt x="11557" y="0"/>
                    </a:lnTo>
                    <a:lnTo>
                      <a:pt x="0" y="0"/>
                    </a:lnTo>
                    <a:lnTo>
                      <a:pt x="0" y="55372"/>
                    </a:lnTo>
                    <a:cubicBezTo>
                      <a:pt x="0" y="76200"/>
                      <a:pt x="11557" y="87757"/>
                      <a:pt x="30480" y="87757"/>
                    </a:cubicBezTo>
                    <a:cubicBezTo>
                      <a:pt x="43561" y="87757"/>
                      <a:pt x="54229" y="80391"/>
                      <a:pt x="60325" y="70231"/>
                    </a:cubicBezTo>
                    <a:lnTo>
                      <a:pt x="60325" y="85979"/>
                    </a:lnTo>
                    <a:lnTo>
                      <a:pt x="71882" y="85979"/>
                    </a:lnTo>
                    <a:lnTo>
                      <a:pt x="71882" y="0"/>
                    </a:lnTo>
                    <a:lnTo>
                      <a:pt x="60325" y="0"/>
                    </a:lnTo>
                    <a:close/>
                  </a:path>
                </a:pathLst>
              </a:custGeom>
              <a:solidFill>
                <a:srgbClr val="F05829"/>
              </a:solidFill>
            </p:spPr>
          </p:sp>
          <p:sp>
            <p:nvSpPr>
              <p:cNvPr name="Freeform 18" id="18"/>
              <p:cNvSpPr/>
              <p:nvPr/>
            </p:nvSpPr>
            <p:spPr>
              <a:xfrm flipH="false" flipV="false" rot="0">
                <a:off x="1024509" y="78867"/>
                <a:ext cx="66040" cy="113284"/>
              </a:xfrm>
              <a:custGeom>
                <a:avLst/>
                <a:gdLst/>
                <a:ahLst/>
                <a:cxnLst/>
                <a:rect r="r" b="b" t="t" l="l"/>
                <a:pathLst>
                  <a:path h="113284" w="66040">
                    <a:moveTo>
                      <a:pt x="41529" y="102870"/>
                    </a:moveTo>
                    <a:lnTo>
                      <a:pt x="28702" y="97790"/>
                    </a:lnTo>
                    <a:lnTo>
                      <a:pt x="28702" y="35052"/>
                    </a:lnTo>
                    <a:lnTo>
                      <a:pt x="57531" y="35052"/>
                    </a:lnTo>
                    <a:lnTo>
                      <a:pt x="57531" y="25654"/>
                    </a:lnTo>
                    <a:lnTo>
                      <a:pt x="28702" y="25654"/>
                    </a:lnTo>
                    <a:lnTo>
                      <a:pt x="28702" y="0"/>
                    </a:lnTo>
                    <a:lnTo>
                      <a:pt x="17145" y="0"/>
                    </a:lnTo>
                    <a:lnTo>
                      <a:pt x="17145" y="25654"/>
                    </a:lnTo>
                    <a:lnTo>
                      <a:pt x="0" y="25654"/>
                    </a:lnTo>
                    <a:lnTo>
                      <a:pt x="0" y="35052"/>
                    </a:lnTo>
                    <a:lnTo>
                      <a:pt x="17018" y="35052"/>
                    </a:lnTo>
                    <a:lnTo>
                      <a:pt x="17018" y="87757"/>
                    </a:lnTo>
                    <a:cubicBezTo>
                      <a:pt x="17018" y="104521"/>
                      <a:pt x="26035" y="113284"/>
                      <a:pt x="41529" y="113284"/>
                    </a:cubicBezTo>
                    <a:cubicBezTo>
                      <a:pt x="54483" y="113284"/>
                      <a:pt x="62611" y="106553"/>
                      <a:pt x="66040" y="93345"/>
                    </a:cubicBezTo>
                    <a:lnTo>
                      <a:pt x="55753" y="90678"/>
                    </a:lnTo>
                    <a:cubicBezTo>
                      <a:pt x="53340" y="99187"/>
                      <a:pt x="49022" y="102870"/>
                      <a:pt x="41656" y="102870"/>
                    </a:cubicBezTo>
                  </a:path>
                </a:pathLst>
              </a:custGeom>
              <a:solidFill>
                <a:srgbClr val="F05829"/>
              </a:solidFill>
            </p:spPr>
          </p:sp>
          <p:sp>
            <p:nvSpPr>
              <p:cNvPr name="Freeform 19" id="19"/>
              <p:cNvSpPr/>
              <p:nvPr/>
            </p:nvSpPr>
            <p:spPr>
              <a:xfrm flipH="false" flipV="false" rot="0">
                <a:off x="1109472" y="71882"/>
                <a:ext cx="13335" cy="14986"/>
              </a:xfrm>
              <a:custGeom>
                <a:avLst/>
                <a:gdLst/>
                <a:ahLst/>
                <a:cxnLst/>
                <a:rect r="r" b="b" t="t" l="l"/>
                <a:pathLst>
                  <a:path h="14986" w="13335">
                    <a:moveTo>
                      <a:pt x="0" y="14986"/>
                    </a:moveTo>
                    <a:lnTo>
                      <a:pt x="13335" y="14986"/>
                    </a:lnTo>
                    <a:lnTo>
                      <a:pt x="13335" y="0"/>
                    </a:lnTo>
                    <a:lnTo>
                      <a:pt x="0" y="0"/>
                    </a:lnTo>
                    <a:close/>
                  </a:path>
                </a:pathLst>
              </a:custGeom>
              <a:solidFill>
                <a:srgbClr val="F05829"/>
              </a:solidFill>
            </p:spPr>
          </p:sp>
          <p:sp>
            <p:nvSpPr>
              <p:cNvPr name="Freeform 20" id="20"/>
              <p:cNvSpPr/>
              <p:nvPr/>
            </p:nvSpPr>
            <p:spPr>
              <a:xfrm flipH="false" flipV="false" rot="0">
                <a:off x="1110361" y="104521"/>
                <a:ext cx="11557" cy="85852"/>
              </a:xfrm>
              <a:custGeom>
                <a:avLst/>
                <a:gdLst/>
                <a:ahLst/>
                <a:cxnLst/>
                <a:rect r="r" b="b" t="t" l="l"/>
                <a:pathLst>
                  <a:path h="85852" w="11557">
                    <a:moveTo>
                      <a:pt x="0" y="85852"/>
                    </a:moveTo>
                    <a:lnTo>
                      <a:pt x="11557" y="85852"/>
                    </a:lnTo>
                    <a:lnTo>
                      <a:pt x="11557" y="0"/>
                    </a:lnTo>
                    <a:lnTo>
                      <a:pt x="0" y="0"/>
                    </a:lnTo>
                    <a:close/>
                  </a:path>
                </a:pathLst>
              </a:custGeom>
              <a:solidFill>
                <a:srgbClr val="F05829"/>
              </a:solidFill>
            </p:spPr>
          </p:sp>
          <p:sp>
            <p:nvSpPr>
              <p:cNvPr name="Freeform 21" id="21"/>
              <p:cNvSpPr/>
              <p:nvPr/>
            </p:nvSpPr>
            <p:spPr>
              <a:xfrm flipH="false" flipV="false" rot="0">
                <a:off x="1140079" y="104521"/>
                <a:ext cx="84455" cy="85979"/>
              </a:xfrm>
              <a:custGeom>
                <a:avLst/>
                <a:gdLst/>
                <a:ahLst/>
                <a:cxnLst/>
                <a:rect r="r" b="b" t="t" l="l"/>
                <a:pathLst>
                  <a:path h="85979" w="84455">
                    <a:moveTo>
                      <a:pt x="42164" y="75438"/>
                    </a:moveTo>
                    <a:lnTo>
                      <a:pt x="12319" y="0"/>
                    </a:lnTo>
                    <a:lnTo>
                      <a:pt x="0" y="0"/>
                    </a:lnTo>
                    <a:lnTo>
                      <a:pt x="34417" y="85979"/>
                    </a:lnTo>
                    <a:lnTo>
                      <a:pt x="50038" y="85979"/>
                    </a:lnTo>
                    <a:lnTo>
                      <a:pt x="84455" y="0"/>
                    </a:lnTo>
                    <a:lnTo>
                      <a:pt x="72136" y="0"/>
                    </a:lnTo>
                    <a:close/>
                  </a:path>
                </a:pathLst>
              </a:custGeom>
              <a:solidFill>
                <a:srgbClr val="F05829"/>
              </a:solidFill>
            </p:spPr>
          </p:sp>
          <p:sp>
            <p:nvSpPr>
              <p:cNvPr name="Freeform 22" id="22"/>
              <p:cNvSpPr/>
              <p:nvPr/>
            </p:nvSpPr>
            <p:spPr>
              <a:xfrm flipH="false" flipV="false" rot="0">
                <a:off x="1234948" y="102489"/>
                <a:ext cx="78740" cy="89535"/>
              </a:xfrm>
              <a:custGeom>
                <a:avLst/>
                <a:gdLst/>
                <a:ahLst/>
                <a:cxnLst/>
                <a:rect r="r" b="b" t="t" l="l"/>
                <a:pathLst>
                  <a:path h="89535" w="78740">
                    <a:moveTo>
                      <a:pt x="39878" y="10668"/>
                    </a:moveTo>
                    <a:cubicBezTo>
                      <a:pt x="54356" y="10668"/>
                      <a:pt x="66167" y="18669"/>
                      <a:pt x="66167" y="33274"/>
                    </a:cubicBezTo>
                    <a:lnTo>
                      <a:pt x="66040" y="37084"/>
                    </a:lnTo>
                    <a:lnTo>
                      <a:pt x="12319" y="37084"/>
                    </a:lnTo>
                    <a:cubicBezTo>
                      <a:pt x="13970" y="20955"/>
                      <a:pt x="25273" y="10541"/>
                      <a:pt x="39878" y="10541"/>
                    </a:cubicBezTo>
                    <a:moveTo>
                      <a:pt x="41656" y="79121"/>
                    </a:moveTo>
                    <a:cubicBezTo>
                      <a:pt x="24384" y="79121"/>
                      <a:pt x="12446" y="66929"/>
                      <a:pt x="12319" y="46482"/>
                    </a:cubicBezTo>
                    <a:lnTo>
                      <a:pt x="76327" y="46482"/>
                    </a:lnTo>
                    <a:cubicBezTo>
                      <a:pt x="77216" y="41910"/>
                      <a:pt x="77597" y="38354"/>
                      <a:pt x="77597" y="35179"/>
                    </a:cubicBezTo>
                    <a:cubicBezTo>
                      <a:pt x="77597" y="13462"/>
                      <a:pt x="63119" y="0"/>
                      <a:pt x="40005" y="0"/>
                    </a:cubicBezTo>
                    <a:cubicBezTo>
                      <a:pt x="16637" y="0"/>
                      <a:pt x="0" y="19812"/>
                      <a:pt x="0" y="44196"/>
                    </a:cubicBezTo>
                    <a:cubicBezTo>
                      <a:pt x="0" y="71882"/>
                      <a:pt x="17907" y="89535"/>
                      <a:pt x="41910" y="89535"/>
                    </a:cubicBezTo>
                    <a:cubicBezTo>
                      <a:pt x="60071" y="89535"/>
                      <a:pt x="72390" y="80518"/>
                      <a:pt x="78740" y="62230"/>
                    </a:cubicBezTo>
                    <a:lnTo>
                      <a:pt x="68580" y="58293"/>
                    </a:lnTo>
                    <a:cubicBezTo>
                      <a:pt x="64135" y="72263"/>
                      <a:pt x="55372" y="79121"/>
                      <a:pt x="41783" y="79121"/>
                    </a:cubicBezTo>
                  </a:path>
                </a:pathLst>
              </a:custGeom>
              <a:solidFill>
                <a:srgbClr val="F05829"/>
              </a:solidFill>
            </p:spPr>
          </p:sp>
          <p:sp>
            <p:nvSpPr>
              <p:cNvPr name="Freeform 23" id="23"/>
              <p:cNvSpPr/>
              <p:nvPr/>
            </p:nvSpPr>
            <p:spPr>
              <a:xfrm flipH="false" flipV="false" rot="0">
                <a:off x="1383411" y="63500"/>
                <a:ext cx="12700" cy="126873"/>
              </a:xfrm>
              <a:custGeom>
                <a:avLst/>
                <a:gdLst/>
                <a:ahLst/>
                <a:cxnLst/>
                <a:rect r="r" b="b" t="t" l="l"/>
                <a:pathLst>
                  <a:path h="126873" w="12700">
                    <a:moveTo>
                      <a:pt x="0" y="126873"/>
                    </a:moveTo>
                    <a:lnTo>
                      <a:pt x="12700" y="126873"/>
                    </a:lnTo>
                    <a:lnTo>
                      <a:pt x="12700" y="0"/>
                    </a:lnTo>
                    <a:lnTo>
                      <a:pt x="0" y="0"/>
                    </a:lnTo>
                    <a:close/>
                  </a:path>
                </a:pathLst>
              </a:custGeom>
              <a:solidFill>
                <a:srgbClr val="F05829"/>
              </a:solidFill>
            </p:spPr>
          </p:sp>
          <p:sp>
            <p:nvSpPr>
              <p:cNvPr name="Freeform 24" id="24"/>
              <p:cNvSpPr/>
              <p:nvPr/>
            </p:nvSpPr>
            <p:spPr>
              <a:xfrm flipH="false" flipV="false" rot="0">
                <a:off x="1425194" y="102616"/>
                <a:ext cx="71628" cy="87884"/>
              </a:xfrm>
              <a:custGeom>
                <a:avLst/>
                <a:gdLst/>
                <a:ahLst/>
                <a:cxnLst/>
                <a:rect r="r" b="b" t="t" l="l"/>
                <a:pathLst>
                  <a:path h="87884" w="71628">
                    <a:moveTo>
                      <a:pt x="41275" y="0"/>
                    </a:moveTo>
                    <a:cubicBezTo>
                      <a:pt x="28194" y="0"/>
                      <a:pt x="17526" y="7366"/>
                      <a:pt x="11557" y="17653"/>
                    </a:cubicBezTo>
                    <a:lnTo>
                      <a:pt x="11557" y="1905"/>
                    </a:lnTo>
                    <a:lnTo>
                      <a:pt x="0" y="1905"/>
                    </a:lnTo>
                    <a:lnTo>
                      <a:pt x="0" y="87884"/>
                    </a:lnTo>
                    <a:lnTo>
                      <a:pt x="11557" y="87884"/>
                    </a:lnTo>
                    <a:lnTo>
                      <a:pt x="11557" y="41402"/>
                    </a:lnTo>
                    <a:cubicBezTo>
                      <a:pt x="11557" y="22733"/>
                      <a:pt x="23876" y="10541"/>
                      <a:pt x="37973" y="10541"/>
                    </a:cubicBezTo>
                    <a:cubicBezTo>
                      <a:pt x="52705" y="10541"/>
                      <a:pt x="60071" y="18669"/>
                      <a:pt x="60071" y="35052"/>
                    </a:cubicBezTo>
                    <a:lnTo>
                      <a:pt x="60071" y="87884"/>
                    </a:lnTo>
                    <a:lnTo>
                      <a:pt x="71628" y="87884"/>
                    </a:lnTo>
                    <a:lnTo>
                      <a:pt x="71628" y="32512"/>
                    </a:lnTo>
                    <a:cubicBezTo>
                      <a:pt x="71628" y="11684"/>
                      <a:pt x="60071" y="0"/>
                      <a:pt x="41148" y="0"/>
                    </a:cubicBezTo>
                  </a:path>
                </a:pathLst>
              </a:custGeom>
              <a:solidFill>
                <a:srgbClr val="F05829"/>
              </a:solidFill>
            </p:spPr>
          </p:sp>
          <p:sp>
            <p:nvSpPr>
              <p:cNvPr name="Freeform 25" id="25"/>
              <p:cNvSpPr/>
              <p:nvPr/>
            </p:nvSpPr>
            <p:spPr>
              <a:xfrm flipH="false" flipV="false" rot="0">
                <a:off x="1518285" y="102743"/>
                <a:ext cx="70358" cy="89535"/>
              </a:xfrm>
              <a:custGeom>
                <a:avLst/>
                <a:gdLst/>
                <a:ahLst/>
                <a:cxnLst/>
                <a:rect r="r" b="b" t="t" l="l"/>
                <a:pathLst>
                  <a:path h="89535" w="70358">
                    <a:moveTo>
                      <a:pt x="40005" y="37846"/>
                    </a:moveTo>
                    <a:cubicBezTo>
                      <a:pt x="22606" y="35687"/>
                      <a:pt x="15367" y="31115"/>
                      <a:pt x="15367" y="22606"/>
                    </a:cubicBezTo>
                    <a:lnTo>
                      <a:pt x="23368" y="9398"/>
                    </a:lnTo>
                    <a:cubicBezTo>
                      <a:pt x="44196" y="9398"/>
                      <a:pt x="52324" y="14732"/>
                      <a:pt x="55499" y="24638"/>
                    </a:cubicBezTo>
                    <a:lnTo>
                      <a:pt x="64770" y="19558"/>
                    </a:lnTo>
                    <a:cubicBezTo>
                      <a:pt x="59436" y="6477"/>
                      <a:pt x="49403" y="0"/>
                      <a:pt x="34544" y="0"/>
                    </a:cubicBezTo>
                    <a:cubicBezTo>
                      <a:pt x="16891" y="0"/>
                      <a:pt x="4572" y="9398"/>
                      <a:pt x="4572" y="22606"/>
                    </a:cubicBezTo>
                    <a:cubicBezTo>
                      <a:pt x="4572" y="36195"/>
                      <a:pt x="15113" y="44196"/>
                      <a:pt x="34163" y="46609"/>
                    </a:cubicBezTo>
                    <a:cubicBezTo>
                      <a:pt x="52324" y="48768"/>
                      <a:pt x="58674" y="54356"/>
                      <a:pt x="58674" y="63246"/>
                    </a:cubicBezTo>
                    <a:cubicBezTo>
                      <a:pt x="58674" y="72771"/>
                      <a:pt x="49784" y="78994"/>
                      <a:pt x="37338" y="78994"/>
                    </a:cubicBezTo>
                    <a:cubicBezTo>
                      <a:pt x="22987" y="78994"/>
                      <a:pt x="15367" y="73152"/>
                      <a:pt x="9779" y="59436"/>
                    </a:cubicBezTo>
                    <a:lnTo>
                      <a:pt x="0" y="64516"/>
                    </a:lnTo>
                    <a:cubicBezTo>
                      <a:pt x="4572" y="79248"/>
                      <a:pt x="17907" y="89535"/>
                      <a:pt x="36576" y="89535"/>
                    </a:cubicBezTo>
                    <a:lnTo>
                      <a:pt x="54356" y="86995"/>
                    </a:lnTo>
                    <a:cubicBezTo>
                      <a:pt x="67056" y="77216"/>
                      <a:pt x="70358" y="70485"/>
                      <a:pt x="70358" y="62357"/>
                    </a:cubicBezTo>
                    <a:cubicBezTo>
                      <a:pt x="70358" y="49149"/>
                      <a:pt x="60071" y="40259"/>
                      <a:pt x="40259" y="37846"/>
                    </a:cubicBezTo>
                  </a:path>
                </a:pathLst>
              </a:custGeom>
              <a:solidFill>
                <a:srgbClr val="F05829"/>
              </a:solidFill>
            </p:spPr>
          </p:sp>
          <p:sp>
            <p:nvSpPr>
              <p:cNvPr name="Freeform 26" id="26"/>
              <p:cNvSpPr/>
              <p:nvPr/>
            </p:nvSpPr>
            <p:spPr>
              <a:xfrm flipH="false" flipV="false" rot="0">
                <a:off x="1598930" y="78867"/>
                <a:ext cx="66040" cy="113284"/>
              </a:xfrm>
              <a:custGeom>
                <a:avLst/>
                <a:gdLst/>
                <a:ahLst/>
                <a:cxnLst/>
                <a:rect r="r" b="b" t="t" l="l"/>
                <a:pathLst>
                  <a:path h="113284" w="66040">
                    <a:moveTo>
                      <a:pt x="41402" y="102870"/>
                    </a:moveTo>
                    <a:lnTo>
                      <a:pt x="28575" y="97790"/>
                    </a:lnTo>
                    <a:lnTo>
                      <a:pt x="28575" y="35052"/>
                    </a:lnTo>
                    <a:lnTo>
                      <a:pt x="57404" y="35052"/>
                    </a:lnTo>
                    <a:lnTo>
                      <a:pt x="57404" y="25654"/>
                    </a:lnTo>
                    <a:lnTo>
                      <a:pt x="28575" y="25654"/>
                    </a:lnTo>
                    <a:lnTo>
                      <a:pt x="28575" y="0"/>
                    </a:lnTo>
                    <a:lnTo>
                      <a:pt x="17018" y="0"/>
                    </a:lnTo>
                    <a:lnTo>
                      <a:pt x="17018" y="25654"/>
                    </a:lnTo>
                    <a:lnTo>
                      <a:pt x="0" y="25654"/>
                    </a:lnTo>
                    <a:lnTo>
                      <a:pt x="0" y="35052"/>
                    </a:lnTo>
                    <a:lnTo>
                      <a:pt x="17018" y="35052"/>
                    </a:lnTo>
                    <a:lnTo>
                      <a:pt x="17018" y="87757"/>
                    </a:lnTo>
                    <a:cubicBezTo>
                      <a:pt x="17018" y="104521"/>
                      <a:pt x="26035" y="113284"/>
                      <a:pt x="41529" y="113284"/>
                    </a:cubicBezTo>
                    <a:cubicBezTo>
                      <a:pt x="54483" y="113284"/>
                      <a:pt x="62611" y="106553"/>
                      <a:pt x="66040" y="93345"/>
                    </a:cubicBezTo>
                    <a:lnTo>
                      <a:pt x="55626" y="90678"/>
                    </a:lnTo>
                    <a:cubicBezTo>
                      <a:pt x="53213" y="99187"/>
                      <a:pt x="48895" y="102870"/>
                      <a:pt x="41529" y="102870"/>
                    </a:cubicBezTo>
                  </a:path>
                </a:pathLst>
              </a:custGeom>
              <a:solidFill>
                <a:srgbClr val="F05829"/>
              </a:solidFill>
            </p:spPr>
          </p:sp>
          <p:sp>
            <p:nvSpPr>
              <p:cNvPr name="Freeform 27" id="27"/>
              <p:cNvSpPr/>
              <p:nvPr/>
            </p:nvSpPr>
            <p:spPr>
              <a:xfrm flipH="false" flipV="false" rot="0">
                <a:off x="1683766" y="71882"/>
                <a:ext cx="13462" cy="14986"/>
              </a:xfrm>
              <a:custGeom>
                <a:avLst/>
                <a:gdLst/>
                <a:ahLst/>
                <a:cxnLst/>
                <a:rect r="r" b="b" t="t" l="l"/>
                <a:pathLst>
                  <a:path h="14986" w="13462">
                    <a:moveTo>
                      <a:pt x="0" y="14986"/>
                    </a:moveTo>
                    <a:lnTo>
                      <a:pt x="13462" y="14986"/>
                    </a:lnTo>
                    <a:lnTo>
                      <a:pt x="13462" y="0"/>
                    </a:lnTo>
                    <a:lnTo>
                      <a:pt x="0" y="0"/>
                    </a:lnTo>
                    <a:close/>
                  </a:path>
                </a:pathLst>
              </a:custGeom>
              <a:solidFill>
                <a:srgbClr val="F05829"/>
              </a:solidFill>
            </p:spPr>
          </p:sp>
          <p:sp>
            <p:nvSpPr>
              <p:cNvPr name="Freeform 28" id="28"/>
              <p:cNvSpPr/>
              <p:nvPr/>
            </p:nvSpPr>
            <p:spPr>
              <a:xfrm flipH="false" flipV="false" rot="0">
                <a:off x="1684655" y="104521"/>
                <a:ext cx="11557" cy="85852"/>
              </a:xfrm>
              <a:custGeom>
                <a:avLst/>
                <a:gdLst/>
                <a:ahLst/>
                <a:cxnLst/>
                <a:rect r="r" b="b" t="t" l="l"/>
                <a:pathLst>
                  <a:path h="85852" w="11557">
                    <a:moveTo>
                      <a:pt x="0" y="85852"/>
                    </a:moveTo>
                    <a:lnTo>
                      <a:pt x="11557" y="85852"/>
                    </a:lnTo>
                    <a:lnTo>
                      <a:pt x="11557" y="0"/>
                    </a:lnTo>
                    <a:lnTo>
                      <a:pt x="0" y="0"/>
                    </a:lnTo>
                    <a:close/>
                  </a:path>
                </a:pathLst>
              </a:custGeom>
              <a:solidFill>
                <a:srgbClr val="F05829"/>
              </a:solidFill>
            </p:spPr>
          </p:sp>
          <p:sp>
            <p:nvSpPr>
              <p:cNvPr name="Freeform 29" id="29"/>
              <p:cNvSpPr/>
              <p:nvPr/>
            </p:nvSpPr>
            <p:spPr>
              <a:xfrm flipH="false" flipV="false" rot="0">
                <a:off x="1715516" y="78867"/>
                <a:ext cx="66040" cy="113284"/>
              </a:xfrm>
              <a:custGeom>
                <a:avLst/>
                <a:gdLst/>
                <a:ahLst/>
                <a:cxnLst/>
                <a:rect r="r" b="b" t="t" l="l"/>
                <a:pathLst>
                  <a:path h="113284" w="66040">
                    <a:moveTo>
                      <a:pt x="41402" y="102870"/>
                    </a:moveTo>
                    <a:lnTo>
                      <a:pt x="28575" y="97790"/>
                    </a:lnTo>
                    <a:lnTo>
                      <a:pt x="28575" y="35052"/>
                    </a:lnTo>
                    <a:lnTo>
                      <a:pt x="57404" y="35052"/>
                    </a:lnTo>
                    <a:lnTo>
                      <a:pt x="57404" y="25654"/>
                    </a:lnTo>
                    <a:lnTo>
                      <a:pt x="28575" y="25654"/>
                    </a:lnTo>
                    <a:lnTo>
                      <a:pt x="28575" y="0"/>
                    </a:lnTo>
                    <a:lnTo>
                      <a:pt x="17018" y="0"/>
                    </a:lnTo>
                    <a:lnTo>
                      <a:pt x="17018" y="25654"/>
                    </a:lnTo>
                    <a:lnTo>
                      <a:pt x="0" y="25654"/>
                    </a:lnTo>
                    <a:lnTo>
                      <a:pt x="0" y="35052"/>
                    </a:lnTo>
                    <a:lnTo>
                      <a:pt x="17018" y="35052"/>
                    </a:lnTo>
                    <a:lnTo>
                      <a:pt x="17018" y="87757"/>
                    </a:lnTo>
                    <a:cubicBezTo>
                      <a:pt x="17018" y="104521"/>
                      <a:pt x="26035" y="113284"/>
                      <a:pt x="41529" y="113284"/>
                    </a:cubicBezTo>
                    <a:cubicBezTo>
                      <a:pt x="54483" y="113284"/>
                      <a:pt x="62611" y="106553"/>
                      <a:pt x="66040" y="93345"/>
                    </a:cubicBezTo>
                    <a:lnTo>
                      <a:pt x="55626" y="90678"/>
                    </a:lnTo>
                    <a:cubicBezTo>
                      <a:pt x="53340" y="99187"/>
                      <a:pt x="48895" y="102870"/>
                      <a:pt x="41529" y="102870"/>
                    </a:cubicBezTo>
                  </a:path>
                </a:pathLst>
              </a:custGeom>
              <a:solidFill>
                <a:srgbClr val="F05829"/>
              </a:solidFill>
            </p:spPr>
          </p:sp>
          <p:sp>
            <p:nvSpPr>
              <p:cNvPr name="Freeform 30" id="30"/>
              <p:cNvSpPr/>
              <p:nvPr/>
            </p:nvSpPr>
            <p:spPr>
              <a:xfrm flipH="false" flipV="false" rot="0">
                <a:off x="1798955" y="104521"/>
                <a:ext cx="71882" cy="87757"/>
              </a:xfrm>
              <a:custGeom>
                <a:avLst/>
                <a:gdLst/>
                <a:ahLst/>
                <a:cxnLst/>
                <a:rect r="r" b="b" t="t" l="l"/>
                <a:pathLst>
                  <a:path h="87757" w="71882">
                    <a:moveTo>
                      <a:pt x="60198" y="46355"/>
                    </a:moveTo>
                    <a:cubicBezTo>
                      <a:pt x="60198" y="65024"/>
                      <a:pt x="47879" y="77216"/>
                      <a:pt x="33655" y="77216"/>
                    </a:cubicBezTo>
                    <a:cubicBezTo>
                      <a:pt x="18923" y="77216"/>
                      <a:pt x="11557" y="69088"/>
                      <a:pt x="11557" y="52705"/>
                    </a:cubicBezTo>
                    <a:lnTo>
                      <a:pt x="11557" y="0"/>
                    </a:lnTo>
                    <a:lnTo>
                      <a:pt x="0" y="0"/>
                    </a:lnTo>
                    <a:lnTo>
                      <a:pt x="0" y="55372"/>
                    </a:lnTo>
                    <a:cubicBezTo>
                      <a:pt x="0" y="76200"/>
                      <a:pt x="11557" y="87757"/>
                      <a:pt x="30480" y="87757"/>
                    </a:cubicBezTo>
                    <a:cubicBezTo>
                      <a:pt x="43561" y="87757"/>
                      <a:pt x="54229" y="80391"/>
                      <a:pt x="60325" y="70231"/>
                    </a:cubicBezTo>
                    <a:lnTo>
                      <a:pt x="60325" y="85979"/>
                    </a:lnTo>
                    <a:lnTo>
                      <a:pt x="71882" y="85979"/>
                    </a:lnTo>
                    <a:lnTo>
                      <a:pt x="71882" y="0"/>
                    </a:lnTo>
                    <a:lnTo>
                      <a:pt x="60325" y="0"/>
                    </a:lnTo>
                    <a:close/>
                  </a:path>
                </a:pathLst>
              </a:custGeom>
              <a:solidFill>
                <a:srgbClr val="F05829"/>
              </a:solidFill>
            </p:spPr>
          </p:sp>
          <p:sp>
            <p:nvSpPr>
              <p:cNvPr name="Freeform 31" id="31"/>
              <p:cNvSpPr/>
              <p:nvPr/>
            </p:nvSpPr>
            <p:spPr>
              <a:xfrm flipH="false" flipV="false" rot="0">
                <a:off x="1890014" y="78867"/>
                <a:ext cx="66040" cy="113284"/>
              </a:xfrm>
              <a:custGeom>
                <a:avLst/>
                <a:gdLst/>
                <a:ahLst/>
                <a:cxnLst/>
                <a:rect r="r" b="b" t="t" l="l"/>
                <a:pathLst>
                  <a:path h="113284" w="66040">
                    <a:moveTo>
                      <a:pt x="41402" y="102870"/>
                    </a:moveTo>
                    <a:lnTo>
                      <a:pt x="28575" y="97790"/>
                    </a:lnTo>
                    <a:lnTo>
                      <a:pt x="28575" y="35052"/>
                    </a:lnTo>
                    <a:lnTo>
                      <a:pt x="57404" y="35052"/>
                    </a:lnTo>
                    <a:lnTo>
                      <a:pt x="57404" y="25654"/>
                    </a:lnTo>
                    <a:lnTo>
                      <a:pt x="28575" y="25654"/>
                    </a:lnTo>
                    <a:lnTo>
                      <a:pt x="28575" y="0"/>
                    </a:lnTo>
                    <a:lnTo>
                      <a:pt x="17018" y="0"/>
                    </a:lnTo>
                    <a:lnTo>
                      <a:pt x="17018" y="25654"/>
                    </a:lnTo>
                    <a:lnTo>
                      <a:pt x="0" y="25654"/>
                    </a:lnTo>
                    <a:lnTo>
                      <a:pt x="0" y="35052"/>
                    </a:lnTo>
                    <a:lnTo>
                      <a:pt x="17018" y="35052"/>
                    </a:lnTo>
                    <a:lnTo>
                      <a:pt x="17018" y="87757"/>
                    </a:lnTo>
                    <a:cubicBezTo>
                      <a:pt x="17018" y="104521"/>
                      <a:pt x="26035" y="113284"/>
                      <a:pt x="41529" y="113284"/>
                    </a:cubicBezTo>
                    <a:cubicBezTo>
                      <a:pt x="54483" y="113284"/>
                      <a:pt x="62611" y="106553"/>
                      <a:pt x="66040" y="93345"/>
                    </a:cubicBezTo>
                    <a:lnTo>
                      <a:pt x="55626" y="90678"/>
                    </a:lnTo>
                    <a:cubicBezTo>
                      <a:pt x="53340" y="99187"/>
                      <a:pt x="48895" y="102870"/>
                      <a:pt x="41529" y="102870"/>
                    </a:cubicBezTo>
                  </a:path>
                </a:pathLst>
              </a:custGeom>
              <a:solidFill>
                <a:srgbClr val="F05829"/>
              </a:solidFill>
            </p:spPr>
          </p:sp>
          <p:sp>
            <p:nvSpPr>
              <p:cNvPr name="Freeform 32" id="32"/>
              <p:cNvSpPr/>
              <p:nvPr/>
            </p:nvSpPr>
            <p:spPr>
              <a:xfrm flipH="false" flipV="false" rot="0">
                <a:off x="1965706" y="102489"/>
                <a:ext cx="78740" cy="89535"/>
              </a:xfrm>
              <a:custGeom>
                <a:avLst/>
                <a:gdLst/>
                <a:ahLst/>
                <a:cxnLst/>
                <a:rect r="r" b="b" t="t" l="l"/>
                <a:pathLst>
                  <a:path h="89535" w="78740">
                    <a:moveTo>
                      <a:pt x="40005" y="10668"/>
                    </a:moveTo>
                    <a:cubicBezTo>
                      <a:pt x="54483" y="10668"/>
                      <a:pt x="66294" y="18669"/>
                      <a:pt x="66294" y="33274"/>
                    </a:cubicBezTo>
                    <a:lnTo>
                      <a:pt x="66167" y="37084"/>
                    </a:lnTo>
                    <a:lnTo>
                      <a:pt x="12446" y="37084"/>
                    </a:lnTo>
                    <a:cubicBezTo>
                      <a:pt x="14097" y="20955"/>
                      <a:pt x="25400" y="10541"/>
                      <a:pt x="40005" y="10541"/>
                    </a:cubicBezTo>
                    <a:moveTo>
                      <a:pt x="41783" y="79121"/>
                    </a:moveTo>
                    <a:cubicBezTo>
                      <a:pt x="24511" y="79121"/>
                      <a:pt x="12573" y="66929"/>
                      <a:pt x="12319" y="46482"/>
                    </a:cubicBezTo>
                    <a:lnTo>
                      <a:pt x="76327" y="46482"/>
                    </a:lnTo>
                    <a:cubicBezTo>
                      <a:pt x="77216" y="41910"/>
                      <a:pt x="77597" y="38354"/>
                      <a:pt x="77597" y="35179"/>
                    </a:cubicBezTo>
                    <a:cubicBezTo>
                      <a:pt x="77597" y="13462"/>
                      <a:pt x="63119" y="0"/>
                      <a:pt x="40005" y="0"/>
                    </a:cubicBezTo>
                    <a:cubicBezTo>
                      <a:pt x="16637" y="0"/>
                      <a:pt x="0" y="19812"/>
                      <a:pt x="0" y="44196"/>
                    </a:cubicBezTo>
                    <a:cubicBezTo>
                      <a:pt x="0" y="71882"/>
                      <a:pt x="17907" y="89535"/>
                      <a:pt x="41910" y="89535"/>
                    </a:cubicBezTo>
                    <a:cubicBezTo>
                      <a:pt x="60071" y="89535"/>
                      <a:pt x="72390" y="80518"/>
                      <a:pt x="78740" y="62230"/>
                    </a:cubicBezTo>
                    <a:lnTo>
                      <a:pt x="68580" y="58293"/>
                    </a:lnTo>
                    <a:cubicBezTo>
                      <a:pt x="64135" y="72263"/>
                      <a:pt x="55372" y="79121"/>
                      <a:pt x="41783" y="79121"/>
                    </a:cubicBezTo>
                  </a:path>
                </a:pathLst>
              </a:custGeom>
              <a:solidFill>
                <a:srgbClr val="F05829"/>
              </a:solidFill>
            </p:spPr>
          </p:sp>
          <p:sp>
            <p:nvSpPr>
              <p:cNvPr name="Freeform 33" id="33"/>
              <p:cNvSpPr/>
              <p:nvPr/>
            </p:nvSpPr>
            <p:spPr>
              <a:xfrm flipH="false" flipV="false" rot="0">
                <a:off x="63500" y="120269"/>
                <a:ext cx="381635" cy="8001"/>
              </a:xfrm>
              <a:custGeom>
                <a:avLst/>
                <a:gdLst/>
                <a:ahLst/>
                <a:cxnLst/>
                <a:rect r="r" b="b" t="t" l="l"/>
                <a:pathLst>
                  <a:path h="8001" w="381635">
                    <a:moveTo>
                      <a:pt x="0" y="8001"/>
                    </a:moveTo>
                    <a:lnTo>
                      <a:pt x="381635" y="8001"/>
                    </a:lnTo>
                    <a:lnTo>
                      <a:pt x="381635" y="0"/>
                    </a:lnTo>
                    <a:lnTo>
                      <a:pt x="0" y="0"/>
                    </a:lnTo>
                    <a:close/>
                  </a:path>
                </a:pathLst>
              </a:custGeom>
              <a:solidFill>
                <a:srgbClr val="F05829"/>
              </a:solidFill>
            </p:spPr>
          </p:sp>
        </p:grpSp>
        <p:sp>
          <p:nvSpPr>
            <p:cNvPr name="Freeform 34" id="34"/>
            <p:cNvSpPr/>
            <p:nvPr/>
          </p:nvSpPr>
          <p:spPr>
            <a:xfrm flipH="false" flipV="false" rot="0">
              <a:off x="9227599" y="993758"/>
              <a:ext cx="5131681" cy="2015351"/>
            </a:xfrm>
            <a:custGeom>
              <a:avLst/>
              <a:gdLst/>
              <a:ahLst/>
              <a:cxnLst/>
              <a:rect r="r" b="b" t="t" l="l"/>
              <a:pathLst>
                <a:path h="2015351" w="5131681">
                  <a:moveTo>
                    <a:pt x="0" y="0"/>
                  </a:moveTo>
                  <a:lnTo>
                    <a:pt x="5131681" y="0"/>
                  </a:lnTo>
                  <a:lnTo>
                    <a:pt x="5131681" y="2015351"/>
                  </a:lnTo>
                  <a:lnTo>
                    <a:pt x="0" y="201535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35" id="35"/>
            <p:cNvSpPr/>
            <p:nvPr/>
          </p:nvSpPr>
          <p:spPr>
            <a:xfrm flipH="false" flipV="false" rot="0">
              <a:off x="1685235" y="9256926"/>
              <a:ext cx="3411143" cy="2837143"/>
            </a:xfrm>
            <a:custGeom>
              <a:avLst/>
              <a:gdLst/>
              <a:ahLst/>
              <a:cxnLst/>
              <a:rect r="r" b="b" t="t" l="l"/>
              <a:pathLst>
                <a:path h="2837143" w="3411143">
                  <a:moveTo>
                    <a:pt x="0" y="0"/>
                  </a:moveTo>
                  <a:lnTo>
                    <a:pt x="3411143" y="0"/>
                  </a:lnTo>
                  <a:lnTo>
                    <a:pt x="3411143" y="2837143"/>
                  </a:lnTo>
                  <a:lnTo>
                    <a:pt x="0" y="2837143"/>
                  </a:lnTo>
                  <a:lnTo>
                    <a:pt x="0" y="0"/>
                  </a:lnTo>
                  <a:close/>
                </a:path>
              </a:pathLst>
            </a:custGeom>
            <a:blipFill>
              <a:blip r:embed="rId5"/>
              <a:stretch>
                <a:fillRect l="0" t="0" r="0" b="0"/>
              </a:stretch>
            </a:blipFill>
          </p:spPr>
        </p:sp>
        <p:sp>
          <p:nvSpPr>
            <p:cNvPr name="Freeform 36" id="36"/>
            <p:cNvSpPr/>
            <p:nvPr/>
          </p:nvSpPr>
          <p:spPr>
            <a:xfrm flipH="false" flipV="false" rot="0">
              <a:off x="6734916" y="9008532"/>
              <a:ext cx="5798372" cy="1011980"/>
            </a:xfrm>
            <a:custGeom>
              <a:avLst/>
              <a:gdLst/>
              <a:ahLst/>
              <a:cxnLst/>
              <a:rect r="r" b="b" t="t" l="l"/>
              <a:pathLst>
                <a:path h="1011980" w="5798372">
                  <a:moveTo>
                    <a:pt x="0" y="0"/>
                  </a:moveTo>
                  <a:lnTo>
                    <a:pt x="5798372" y="0"/>
                  </a:lnTo>
                  <a:lnTo>
                    <a:pt x="5798372" y="1011980"/>
                  </a:lnTo>
                  <a:lnTo>
                    <a:pt x="0" y="1011980"/>
                  </a:lnTo>
                  <a:lnTo>
                    <a:pt x="0" y="0"/>
                  </a:lnTo>
                  <a:close/>
                </a:path>
              </a:pathLst>
            </a:custGeom>
            <a:blipFill>
              <a:blip r:embed="rId6"/>
              <a:stretch>
                <a:fillRect l="0" t="0" r="0" b="0"/>
              </a:stretch>
            </a:blipFill>
          </p:spPr>
        </p:sp>
        <p:sp>
          <p:nvSpPr>
            <p:cNvPr name="Freeform 37" id="37"/>
            <p:cNvSpPr/>
            <p:nvPr/>
          </p:nvSpPr>
          <p:spPr>
            <a:xfrm flipH="false" flipV="false" rot="0">
              <a:off x="16906625" y="396794"/>
              <a:ext cx="4932662" cy="3209279"/>
            </a:xfrm>
            <a:custGeom>
              <a:avLst/>
              <a:gdLst/>
              <a:ahLst/>
              <a:cxnLst/>
              <a:rect r="r" b="b" t="t" l="l"/>
              <a:pathLst>
                <a:path h="3209279" w="4932662">
                  <a:moveTo>
                    <a:pt x="0" y="0"/>
                  </a:moveTo>
                  <a:lnTo>
                    <a:pt x="4932662" y="0"/>
                  </a:lnTo>
                  <a:lnTo>
                    <a:pt x="4932662" y="3209279"/>
                  </a:lnTo>
                  <a:lnTo>
                    <a:pt x="0" y="3209279"/>
                  </a:lnTo>
                  <a:lnTo>
                    <a:pt x="0" y="0"/>
                  </a:lnTo>
                  <a:close/>
                </a:path>
              </a:pathLst>
            </a:custGeom>
            <a:blipFill>
              <a:blip r:embed="rId7"/>
              <a:stretch>
                <a:fillRect l="0" t="0" r="0" b="0"/>
              </a:stretch>
            </a:blipFill>
          </p:spPr>
        </p:sp>
        <p:sp>
          <p:nvSpPr>
            <p:cNvPr name="Freeform 38" id="38"/>
            <p:cNvSpPr/>
            <p:nvPr/>
          </p:nvSpPr>
          <p:spPr>
            <a:xfrm flipH="false" flipV="false" rot="0">
              <a:off x="1523600" y="182104"/>
              <a:ext cx="5052645" cy="3638658"/>
            </a:xfrm>
            <a:custGeom>
              <a:avLst/>
              <a:gdLst/>
              <a:ahLst/>
              <a:cxnLst/>
              <a:rect r="r" b="b" t="t" l="l"/>
              <a:pathLst>
                <a:path h="3638658" w="5052645">
                  <a:moveTo>
                    <a:pt x="0" y="0"/>
                  </a:moveTo>
                  <a:lnTo>
                    <a:pt x="5052645" y="0"/>
                  </a:lnTo>
                  <a:lnTo>
                    <a:pt x="5052645" y="3638659"/>
                  </a:lnTo>
                  <a:lnTo>
                    <a:pt x="0" y="3638659"/>
                  </a:lnTo>
                  <a:lnTo>
                    <a:pt x="0" y="0"/>
                  </a:lnTo>
                  <a:close/>
                </a:path>
              </a:pathLst>
            </a:custGeom>
            <a:blipFill>
              <a:blip r:embed="rId8"/>
              <a:stretch>
                <a:fillRect l="0" t="0" r="0" b="0"/>
              </a:stretch>
            </a:blipFill>
          </p:spPr>
        </p:sp>
        <p:sp>
          <p:nvSpPr>
            <p:cNvPr name="Freeform 39" id="39"/>
            <p:cNvSpPr/>
            <p:nvPr/>
          </p:nvSpPr>
          <p:spPr>
            <a:xfrm flipH="false" flipV="false" rot="0">
              <a:off x="6938719" y="10435755"/>
              <a:ext cx="5798372" cy="1409920"/>
            </a:xfrm>
            <a:custGeom>
              <a:avLst/>
              <a:gdLst/>
              <a:ahLst/>
              <a:cxnLst/>
              <a:rect r="r" b="b" t="t" l="l"/>
              <a:pathLst>
                <a:path h="1409920" w="5798372">
                  <a:moveTo>
                    <a:pt x="0" y="0"/>
                  </a:moveTo>
                  <a:lnTo>
                    <a:pt x="5798372" y="0"/>
                  </a:lnTo>
                  <a:lnTo>
                    <a:pt x="5798372" y="1409920"/>
                  </a:lnTo>
                  <a:lnTo>
                    <a:pt x="0" y="1409920"/>
                  </a:lnTo>
                  <a:lnTo>
                    <a:pt x="0" y="0"/>
                  </a:lnTo>
                  <a:close/>
                </a:path>
              </a:pathLst>
            </a:custGeom>
            <a:blipFill>
              <a:blip r:embed="rId9"/>
              <a:stretch>
                <a:fillRect l="0" t="0" r="0" b="0"/>
              </a:stretch>
            </a:blipFill>
          </p:spPr>
        </p:sp>
        <p:sp>
          <p:nvSpPr>
            <p:cNvPr name="Freeform 40" id="40"/>
            <p:cNvSpPr/>
            <p:nvPr/>
          </p:nvSpPr>
          <p:spPr>
            <a:xfrm flipH="false" flipV="false" rot="0">
              <a:off x="6576245" y="5253392"/>
              <a:ext cx="5779580" cy="1237793"/>
            </a:xfrm>
            <a:custGeom>
              <a:avLst/>
              <a:gdLst/>
              <a:ahLst/>
              <a:cxnLst/>
              <a:rect r="r" b="b" t="t" l="l"/>
              <a:pathLst>
                <a:path h="1237793" w="5779580">
                  <a:moveTo>
                    <a:pt x="0" y="0"/>
                  </a:moveTo>
                  <a:lnTo>
                    <a:pt x="5779580" y="0"/>
                  </a:lnTo>
                  <a:lnTo>
                    <a:pt x="5779580" y="1237793"/>
                  </a:lnTo>
                  <a:lnTo>
                    <a:pt x="0" y="1237793"/>
                  </a:lnTo>
                  <a:lnTo>
                    <a:pt x="0" y="0"/>
                  </a:lnTo>
                  <a:close/>
                </a:path>
              </a:pathLst>
            </a:custGeom>
            <a:blipFill>
              <a:blip r:embed="rId10"/>
              <a:stretch>
                <a:fillRect l="0" t="0" r="0" b="0"/>
              </a:stretch>
            </a:blipFill>
          </p:spPr>
        </p:sp>
        <p:sp>
          <p:nvSpPr>
            <p:cNvPr name="Freeform 41" id="41"/>
            <p:cNvSpPr/>
            <p:nvPr/>
          </p:nvSpPr>
          <p:spPr>
            <a:xfrm flipH="false" flipV="false" rot="0">
              <a:off x="10037390" y="7226955"/>
              <a:ext cx="2491370" cy="964401"/>
            </a:xfrm>
            <a:custGeom>
              <a:avLst/>
              <a:gdLst/>
              <a:ahLst/>
              <a:cxnLst/>
              <a:rect r="r" b="b" t="t" l="l"/>
              <a:pathLst>
                <a:path h="964401" w="2491370">
                  <a:moveTo>
                    <a:pt x="0" y="0"/>
                  </a:moveTo>
                  <a:lnTo>
                    <a:pt x="2491370" y="0"/>
                  </a:lnTo>
                  <a:lnTo>
                    <a:pt x="2491370" y="964401"/>
                  </a:lnTo>
                  <a:lnTo>
                    <a:pt x="0" y="964401"/>
                  </a:lnTo>
                  <a:lnTo>
                    <a:pt x="0" y="0"/>
                  </a:lnTo>
                  <a:close/>
                </a:path>
              </a:pathLst>
            </a:custGeom>
            <a:blipFill>
              <a:blip r:embed="rId11"/>
              <a:stretch>
                <a:fillRect l="0" t="0" r="0" b="0"/>
              </a:stretch>
            </a:blipFill>
          </p:spPr>
        </p:sp>
        <p:sp>
          <p:nvSpPr>
            <p:cNvPr name="Freeform 42" id="42"/>
            <p:cNvSpPr/>
            <p:nvPr/>
          </p:nvSpPr>
          <p:spPr>
            <a:xfrm flipH="false" flipV="false" rot="0">
              <a:off x="1326174" y="5157673"/>
              <a:ext cx="3923897" cy="1318687"/>
            </a:xfrm>
            <a:custGeom>
              <a:avLst/>
              <a:gdLst/>
              <a:ahLst/>
              <a:cxnLst/>
              <a:rect r="r" b="b" t="t" l="l"/>
              <a:pathLst>
                <a:path h="1318687" w="3923897">
                  <a:moveTo>
                    <a:pt x="0" y="0"/>
                  </a:moveTo>
                  <a:lnTo>
                    <a:pt x="3923897" y="0"/>
                  </a:lnTo>
                  <a:lnTo>
                    <a:pt x="3923897" y="1318687"/>
                  </a:lnTo>
                  <a:lnTo>
                    <a:pt x="0" y="1318687"/>
                  </a:lnTo>
                  <a:lnTo>
                    <a:pt x="0" y="0"/>
                  </a:lnTo>
                  <a:close/>
                </a:path>
              </a:pathLst>
            </a:custGeom>
            <a:blipFill>
              <a:blip r:embed="rId12"/>
              <a:stretch>
                <a:fillRect l="0" t="0" r="0" b="0"/>
              </a:stretch>
            </a:blipFill>
          </p:spPr>
        </p:sp>
        <p:sp>
          <p:nvSpPr>
            <p:cNvPr name="Freeform 43" id="43"/>
            <p:cNvSpPr/>
            <p:nvPr/>
          </p:nvSpPr>
          <p:spPr>
            <a:xfrm flipH="false" flipV="false" rot="0">
              <a:off x="0" y="6293582"/>
              <a:ext cx="6576245" cy="1488055"/>
            </a:xfrm>
            <a:custGeom>
              <a:avLst/>
              <a:gdLst/>
              <a:ahLst/>
              <a:cxnLst/>
              <a:rect r="r" b="b" t="t" l="l"/>
              <a:pathLst>
                <a:path h="1488055" w="6576245">
                  <a:moveTo>
                    <a:pt x="0" y="0"/>
                  </a:moveTo>
                  <a:lnTo>
                    <a:pt x="6576245" y="0"/>
                  </a:lnTo>
                  <a:lnTo>
                    <a:pt x="6576245" y="1488055"/>
                  </a:lnTo>
                  <a:lnTo>
                    <a:pt x="0" y="1488055"/>
                  </a:lnTo>
                  <a:lnTo>
                    <a:pt x="0" y="0"/>
                  </a:lnTo>
                  <a:close/>
                </a:path>
              </a:pathLst>
            </a:custGeom>
            <a:blipFill>
              <a:blip r:embed="rId13"/>
              <a:stretch>
                <a:fillRect l="0" t="-155871" r="-1427" b="-102722"/>
              </a:stretch>
            </a:blipFill>
          </p:spPr>
        </p:sp>
        <p:sp>
          <p:nvSpPr>
            <p:cNvPr name="Freeform 44" id="44"/>
            <p:cNvSpPr/>
            <p:nvPr/>
          </p:nvSpPr>
          <p:spPr>
            <a:xfrm flipH="false" flipV="false" rot="0">
              <a:off x="920347" y="7813271"/>
              <a:ext cx="4735550" cy="1468020"/>
            </a:xfrm>
            <a:custGeom>
              <a:avLst/>
              <a:gdLst/>
              <a:ahLst/>
              <a:cxnLst/>
              <a:rect r="r" b="b" t="t" l="l"/>
              <a:pathLst>
                <a:path h="1468020" w="4735550">
                  <a:moveTo>
                    <a:pt x="0" y="0"/>
                  </a:moveTo>
                  <a:lnTo>
                    <a:pt x="4735550" y="0"/>
                  </a:lnTo>
                  <a:lnTo>
                    <a:pt x="4735550" y="1468020"/>
                  </a:lnTo>
                  <a:lnTo>
                    <a:pt x="0" y="1468020"/>
                  </a:lnTo>
                  <a:lnTo>
                    <a:pt x="0" y="0"/>
                  </a:lnTo>
                  <a:close/>
                </a:path>
              </a:pathLst>
            </a:custGeom>
            <a:blipFill>
              <a:blip r:embed="rId14"/>
              <a:stretch>
                <a:fillRect l="0" t="0" r="0" b="0"/>
              </a:stretch>
            </a:blipFill>
          </p:spPr>
        </p:sp>
        <p:sp>
          <p:nvSpPr>
            <p:cNvPr name="TextBox 45" id="45"/>
            <p:cNvSpPr txBox="true"/>
            <p:nvPr/>
          </p:nvSpPr>
          <p:spPr>
            <a:xfrm rot="0">
              <a:off x="9634102" y="-47625"/>
              <a:ext cx="4318675" cy="626270"/>
            </a:xfrm>
            <a:prstGeom prst="rect">
              <a:avLst/>
            </a:prstGeom>
          </p:spPr>
          <p:txBody>
            <a:bodyPr anchor="t" rtlCol="false" tIns="0" lIns="0" bIns="0" rIns="0">
              <a:spAutoFit/>
            </a:bodyPr>
            <a:lstStyle/>
            <a:p>
              <a:pPr algn="ctr">
                <a:lnSpc>
                  <a:spcPts val="3986"/>
                </a:lnSpc>
              </a:pPr>
              <a:r>
                <a:rPr lang="en-US" sz="2847" b="true">
                  <a:solidFill>
                    <a:srgbClr val="000000"/>
                  </a:solidFill>
                  <a:latin typeface="Open Sans Bold"/>
                  <a:ea typeface="Open Sans Bold"/>
                  <a:cs typeface="Open Sans Bold"/>
                  <a:sym typeface="Open Sans Bold"/>
                </a:rPr>
                <a:t>ORGANIZATORIUS</a:t>
              </a:r>
            </a:p>
          </p:txBody>
        </p:sp>
        <p:sp>
          <p:nvSpPr>
            <p:cNvPr name="TextBox 46" id="46"/>
            <p:cNvSpPr txBox="true"/>
            <p:nvPr/>
          </p:nvSpPr>
          <p:spPr>
            <a:xfrm rot="0">
              <a:off x="1508396" y="-47625"/>
              <a:ext cx="5067848" cy="626269"/>
            </a:xfrm>
            <a:prstGeom prst="rect">
              <a:avLst/>
            </a:prstGeom>
          </p:spPr>
          <p:txBody>
            <a:bodyPr anchor="t" rtlCol="false" tIns="0" lIns="0" bIns="0" rIns="0">
              <a:spAutoFit/>
            </a:bodyPr>
            <a:lstStyle/>
            <a:p>
              <a:pPr algn="ctr">
                <a:lnSpc>
                  <a:spcPts val="3986"/>
                </a:lnSpc>
              </a:pPr>
              <a:r>
                <a:rPr lang="en-US" sz="2847" b="true">
                  <a:solidFill>
                    <a:srgbClr val="000000"/>
                  </a:solidFill>
                  <a:latin typeface="Open Sans Bold"/>
                  <a:ea typeface="Open Sans Bold"/>
                  <a:cs typeface="Open Sans Bold"/>
                  <a:sym typeface="Open Sans Bold"/>
                </a:rPr>
                <a:t>INICIATYVĄ GLOBOJA</a:t>
              </a:r>
            </a:p>
          </p:txBody>
        </p:sp>
        <p:sp>
          <p:nvSpPr>
            <p:cNvPr name="TextBox 47" id="47"/>
            <p:cNvSpPr txBox="true"/>
            <p:nvPr/>
          </p:nvSpPr>
          <p:spPr>
            <a:xfrm rot="0">
              <a:off x="5926568" y="4194929"/>
              <a:ext cx="2865220" cy="618233"/>
            </a:xfrm>
            <a:prstGeom prst="rect">
              <a:avLst/>
            </a:prstGeom>
          </p:spPr>
          <p:txBody>
            <a:bodyPr anchor="t" rtlCol="false" tIns="0" lIns="0" bIns="0" rIns="0">
              <a:spAutoFit/>
            </a:bodyPr>
            <a:lstStyle/>
            <a:p>
              <a:pPr algn="ctr">
                <a:lnSpc>
                  <a:spcPts val="3986"/>
                </a:lnSpc>
              </a:pPr>
              <a:r>
                <a:rPr lang="en-US" sz="2847" b="true">
                  <a:solidFill>
                    <a:srgbClr val="000000"/>
                  </a:solidFill>
                  <a:latin typeface="Open Sans Bold"/>
                  <a:ea typeface="Open Sans Bold"/>
                  <a:cs typeface="Open Sans Bold"/>
                  <a:sym typeface="Open Sans Bold"/>
                </a:rPr>
                <a:t>PARTNERIAI</a:t>
              </a:r>
            </a:p>
          </p:txBody>
        </p:sp>
        <p:sp>
          <p:nvSpPr>
            <p:cNvPr name="TextBox 48" id="48"/>
            <p:cNvSpPr txBox="true"/>
            <p:nvPr/>
          </p:nvSpPr>
          <p:spPr>
            <a:xfrm rot="0">
              <a:off x="16479828" y="-47625"/>
              <a:ext cx="5786257" cy="626270"/>
            </a:xfrm>
            <a:prstGeom prst="rect">
              <a:avLst/>
            </a:prstGeom>
          </p:spPr>
          <p:txBody>
            <a:bodyPr anchor="t" rtlCol="false" tIns="0" lIns="0" bIns="0" rIns="0">
              <a:spAutoFit/>
            </a:bodyPr>
            <a:lstStyle/>
            <a:p>
              <a:pPr algn="ctr">
                <a:lnSpc>
                  <a:spcPts val="3986"/>
                </a:lnSpc>
              </a:pPr>
              <a:r>
                <a:rPr lang="en-US" sz="2847" b="true">
                  <a:solidFill>
                    <a:srgbClr val="000000"/>
                  </a:solidFill>
                  <a:latin typeface="Open Sans Bold"/>
                  <a:ea typeface="Open Sans Bold"/>
                  <a:cs typeface="Open Sans Bold"/>
                  <a:sym typeface="Open Sans Bold"/>
                </a:rPr>
                <a:t>INFORMACINIS RĖMĖJAS</a:t>
              </a:r>
            </a:p>
          </p:txBody>
        </p:sp>
        <p:sp>
          <p:nvSpPr>
            <p:cNvPr name="Freeform 49" id="49"/>
            <p:cNvSpPr/>
            <p:nvPr/>
          </p:nvSpPr>
          <p:spPr>
            <a:xfrm flipH="false" flipV="false" rot="0">
              <a:off x="15674379" y="7668703"/>
              <a:ext cx="6472040" cy="1756797"/>
            </a:xfrm>
            <a:custGeom>
              <a:avLst/>
              <a:gdLst/>
              <a:ahLst/>
              <a:cxnLst/>
              <a:rect r="r" b="b" t="t" l="l"/>
              <a:pathLst>
                <a:path h="1756797" w="6472040">
                  <a:moveTo>
                    <a:pt x="0" y="0"/>
                  </a:moveTo>
                  <a:lnTo>
                    <a:pt x="6472040" y="0"/>
                  </a:lnTo>
                  <a:lnTo>
                    <a:pt x="6472040" y="1756797"/>
                  </a:lnTo>
                  <a:lnTo>
                    <a:pt x="0" y="1756797"/>
                  </a:lnTo>
                  <a:lnTo>
                    <a:pt x="0" y="0"/>
                  </a:lnTo>
                  <a:close/>
                </a:path>
              </a:pathLst>
            </a:custGeom>
            <a:blipFill>
              <a:blip r:embed="rId15"/>
              <a:stretch>
                <a:fillRect l="0" t="0" r="0" b="0"/>
              </a:stretch>
            </a:blipFill>
          </p:spPr>
        </p:sp>
        <p:sp>
          <p:nvSpPr>
            <p:cNvPr name="Freeform 50" id="50"/>
            <p:cNvSpPr/>
            <p:nvPr/>
          </p:nvSpPr>
          <p:spPr>
            <a:xfrm flipH="false" flipV="false" rot="0">
              <a:off x="15541696" y="5093415"/>
              <a:ext cx="2405012" cy="2405012"/>
            </a:xfrm>
            <a:custGeom>
              <a:avLst/>
              <a:gdLst/>
              <a:ahLst/>
              <a:cxnLst/>
              <a:rect r="r" b="b" t="t" l="l"/>
              <a:pathLst>
                <a:path h="2405012" w="2405012">
                  <a:moveTo>
                    <a:pt x="0" y="0"/>
                  </a:moveTo>
                  <a:lnTo>
                    <a:pt x="2405012" y="0"/>
                  </a:lnTo>
                  <a:lnTo>
                    <a:pt x="2405012" y="2405012"/>
                  </a:lnTo>
                  <a:lnTo>
                    <a:pt x="0" y="2405012"/>
                  </a:lnTo>
                  <a:lnTo>
                    <a:pt x="0" y="0"/>
                  </a:lnTo>
                  <a:close/>
                </a:path>
              </a:pathLst>
            </a:custGeom>
            <a:blipFill>
              <a:blip r:embed="rId16"/>
              <a:stretch>
                <a:fillRect l="0" t="0" r="0" b="0"/>
              </a:stretch>
            </a:blipFill>
          </p:spPr>
        </p:sp>
        <p:sp>
          <p:nvSpPr>
            <p:cNvPr name="Freeform 51" id="51"/>
            <p:cNvSpPr/>
            <p:nvPr/>
          </p:nvSpPr>
          <p:spPr>
            <a:xfrm flipH="false" flipV="false" rot="0">
              <a:off x="18236309" y="4242554"/>
              <a:ext cx="3910111" cy="3910111"/>
            </a:xfrm>
            <a:custGeom>
              <a:avLst/>
              <a:gdLst/>
              <a:ahLst/>
              <a:cxnLst/>
              <a:rect r="r" b="b" t="t" l="l"/>
              <a:pathLst>
                <a:path h="3910111" w="3910111">
                  <a:moveTo>
                    <a:pt x="0" y="0"/>
                  </a:moveTo>
                  <a:lnTo>
                    <a:pt x="3910110" y="0"/>
                  </a:lnTo>
                  <a:lnTo>
                    <a:pt x="3910110" y="3910111"/>
                  </a:lnTo>
                  <a:lnTo>
                    <a:pt x="0" y="3910111"/>
                  </a:lnTo>
                  <a:lnTo>
                    <a:pt x="0" y="0"/>
                  </a:lnTo>
                  <a:close/>
                </a:path>
              </a:pathLst>
            </a:custGeom>
            <a:blipFill>
              <a:blip r:embed="rId17"/>
              <a:stretch>
                <a:fillRect l="0" t="0" r="0" b="0"/>
              </a:stretch>
            </a:blipFill>
          </p:spPr>
        </p:sp>
        <p:sp>
          <p:nvSpPr>
            <p:cNvPr name="Freeform 52" id="52"/>
            <p:cNvSpPr/>
            <p:nvPr/>
          </p:nvSpPr>
          <p:spPr>
            <a:xfrm flipH="false" flipV="false" rot="0">
              <a:off x="15412784" y="9840878"/>
              <a:ext cx="3225555" cy="1720296"/>
            </a:xfrm>
            <a:custGeom>
              <a:avLst/>
              <a:gdLst/>
              <a:ahLst/>
              <a:cxnLst/>
              <a:rect r="r" b="b" t="t" l="l"/>
              <a:pathLst>
                <a:path h="1720296" w="3225555">
                  <a:moveTo>
                    <a:pt x="0" y="0"/>
                  </a:moveTo>
                  <a:lnTo>
                    <a:pt x="3225555" y="0"/>
                  </a:lnTo>
                  <a:lnTo>
                    <a:pt x="3225555" y="1720296"/>
                  </a:lnTo>
                  <a:lnTo>
                    <a:pt x="0" y="1720296"/>
                  </a:lnTo>
                  <a:lnTo>
                    <a:pt x="0" y="0"/>
                  </a:lnTo>
                  <a:close/>
                </a:path>
              </a:pathLst>
            </a:custGeom>
            <a:blipFill>
              <a:blip r:embed="rId18"/>
              <a:stretch>
                <a:fillRect l="0" t="0" r="0" b="0"/>
              </a:stretch>
            </a:blipFill>
          </p:spPr>
        </p:sp>
        <p:sp>
          <p:nvSpPr>
            <p:cNvPr name="TextBox 53" id="53"/>
            <p:cNvSpPr txBox="true"/>
            <p:nvPr/>
          </p:nvSpPr>
          <p:spPr>
            <a:xfrm rot="0">
              <a:off x="17025561" y="9874259"/>
              <a:ext cx="7790811" cy="1586859"/>
            </a:xfrm>
            <a:prstGeom prst="rect">
              <a:avLst/>
            </a:prstGeom>
          </p:spPr>
          <p:txBody>
            <a:bodyPr anchor="t" rtlCol="false" tIns="0" lIns="0" bIns="0" rIns="0">
              <a:spAutoFit/>
            </a:bodyPr>
            <a:lstStyle/>
            <a:p>
              <a:pPr algn="ctr">
                <a:lnSpc>
                  <a:spcPts val="4839"/>
                </a:lnSpc>
              </a:pPr>
              <a:r>
                <a:rPr lang="en-US" sz="3456" b="true">
                  <a:solidFill>
                    <a:srgbClr val="000000"/>
                  </a:solidFill>
                  <a:latin typeface="Open Sans Bold"/>
                  <a:ea typeface="Open Sans Bold"/>
                  <a:cs typeface="Open Sans Bold"/>
                  <a:sym typeface="Open Sans Bold"/>
                </a:rPr>
                <a:t>Vygantas </a:t>
              </a:r>
            </a:p>
            <a:p>
              <a:pPr algn="ctr">
                <a:lnSpc>
                  <a:spcPts val="4839"/>
                </a:lnSpc>
              </a:pPr>
              <a:r>
                <a:rPr lang="en-US" sz="3456" b="true">
                  <a:solidFill>
                    <a:srgbClr val="000000"/>
                  </a:solidFill>
                  <a:latin typeface="Open Sans Bold"/>
                  <a:ea typeface="Open Sans Bold"/>
                  <a:cs typeface="Open Sans Bold"/>
                  <a:sym typeface="Open Sans Bold"/>
                </a:rPr>
                <a:t>Keras</a:t>
              </a:r>
            </a:p>
          </p:txBody>
        </p:sp>
        <p:sp>
          <p:nvSpPr>
            <p:cNvPr name="TextBox 54" id="54"/>
            <p:cNvSpPr txBox="true"/>
            <p:nvPr/>
          </p:nvSpPr>
          <p:spPr>
            <a:xfrm rot="0">
              <a:off x="17900773" y="4194929"/>
              <a:ext cx="2213805" cy="618233"/>
            </a:xfrm>
            <a:prstGeom prst="rect">
              <a:avLst/>
            </a:prstGeom>
          </p:spPr>
          <p:txBody>
            <a:bodyPr anchor="t" rtlCol="false" tIns="0" lIns="0" bIns="0" rIns="0">
              <a:spAutoFit/>
            </a:bodyPr>
            <a:lstStyle/>
            <a:p>
              <a:pPr algn="ctr">
                <a:lnSpc>
                  <a:spcPts val="3986"/>
                </a:lnSpc>
              </a:pPr>
              <a:r>
                <a:rPr lang="en-US" sz="2847" b="true">
                  <a:solidFill>
                    <a:srgbClr val="000000"/>
                  </a:solidFill>
                  <a:latin typeface="Open Sans Bold"/>
                  <a:ea typeface="Open Sans Bold"/>
                  <a:cs typeface="Open Sans Bold"/>
                  <a:sym typeface="Open Sans Bold"/>
                </a:rPr>
                <a:t>DRAUGAI</a:t>
              </a:r>
            </a:p>
          </p:txBody>
        </p:sp>
      </p:grpSp>
    </p:spTree>
  </p:cSld>
  <p:clrMapOvr>
    <a:masterClrMapping/>
  </p:clrMapOvr>
  <p:transition spd="slow">
    <p:push dir="l"/>
  </p:transition>
</p:sld>
</file>

<file path=ppt/slides/slide46.xml><?xml version="1.0" encoding="utf-8"?>
<p:sld xmlns:p="http://schemas.openxmlformats.org/presentationml/2006/main" xmlns:a="http://schemas.openxmlformats.org/drawingml/2006/main" xmlns:r="http://schemas.openxmlformats.org/officeDocument/2006/relationships">
  <p:cSld>
    <p:bg>
      <p:bgPr>
        <a:solidFill>
          <a:srgbClr val="343D5A"/>
        </a:solidFill>
      </p:bgPr>
    </p:bg>
    <p:spTree>
      <p:nvGrpSpPr>
        <p:cNvPr id="1" name=""/>
        <p:cNvGrpSpPr/>
        <p:nvPr/>
      </p:nvGrpSpPr>
      <p:grpSpPr>
        <a:xfrm>
          <a:off x="0" y="0"/>
          <a:ext cx="0" cy="0"/>
          <a:chOff x="0" y="0"/>
          <a:chExt cx="0" cy="0"/>
        </a:xfrm>
      </p:grpSpPr>
      <p:sp>
        <p:nvSpPr>
          <p:cNvPr name="Freeform 2" id="2"/>
          <p:cNvSpPr/>
          <p:nvPr/>
        </p:nvSpPr>
        <p:spPr>
          <a:xfrm flipH="false" flipV="false" rot="0">
            <a:off x="0" y="-1525778"/>
            <a:ext cx="20012719" cy="13338555"/>
          </a:xfrm>
          <a:custGeom>
            <a:avLst/>
            <a:gdLst/>
            <a:ahLst/>
            <a:cxnLst/>
            <a:rect r="r" b="b" t="t" l="l"/>
            <a:pathLst>
              <a:path h="13338555" w="20012719">
                <a:moveTo>
                  <a:pt x="0" y="0"/>
                </a:moveTo>
                <a:lnTo>
                  <a:pt x="20012719" y="0"/>
                </a:lnTo>
                <a:lnTo>
                  <a:pt x="20012719" y="13338556"/>
                </a:lnTo>
                <a:lnTo>
                  <a:pt x="0" y="13338556"/>
                </a:lnTo>
                <a:lnTo>
                  <a:pt x="0" y="0"/>
                </a:lnTo>
                <a:close/>
              </a:path>
            </a:pathLst>
          </a:custGeom>
          <a:blipFill>
            <a:blip r:embed="rId2">
              <a:alphaModFix amt="38000"/>
            </a:blip>
            <a:stretch>
              <a:fillRect l="0" t="0" r="0" b="0"/>
            </a:stretch>
          </a:blipFill>
        </p:spPr>
      </p:sp>
      <p:sp>
        <p:nvSpPr>
          <p:cNvPr name="Freeform 3" id="3"/>
          <p:cNvSpPr/>
          <p:nvPr/>
        </p:nvSpPr>
        <p:spPr>
          <a:xfrm flipH="false" flipV="false" rot="0">
            <a:off x="2286000" y="1836539"/>
            <a:ext cx="13716000" cy="6613922"/>
          </a:xfrm>
          <a:custGeom>
            <a:avLst/>
            <a:gdLst/>
            <a:ahLst/>
            <a:cxnLst/>
            <a:rect r="r" b="b" t="t" l="l"/>
            <a:pathLst>
              <a:path h="6613922" w="13716000">
                <a:moveTo>
                  <a:pt x="0" y="0"/>
                </a:moveTo>
                <a:lnTo>
                  <a:pt x="13716000" y="0"/>
                </a:lnTo>
                <a:lnTo>
                  <a:pt x="13716000" y="6613922"/>
                </a:lnTo>
                <a:lnTo>
                  <a:pt x="0" y="6613922"/>
                </a:lnTo>
                <a:lnTo>
                  <a:pt x="0" y="0"/>
                </a:lnTo>
                <a:close/>
              </a:path>
            </a:pathLst>
          </a:custGeom>
          <a:blipFill>
            <a:blip r:embed="rId3"/>
            <a:stretch>
              <a:fillRect l="0" t="0" r="0" b="0"/>
            </a:stretch>
          </a:blipFill>
        </p:spPr>
      </p:sp>
    </p:spTree>
  </p:cSld>
  <p:clrMapOvr>
    <a:masterClrMapping/>
  </p:clrMapOvr>
  <p:transition spd="fast">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DAF0s-9ySs4</dc:identifier>
  <dcterms:modified xsi:type="dcterms:W3CDTF">2011-08-01T06:04:30Z</dcterms:modified>
  <cp:revision>1</cp:revision>
  <dc:title>IMA skaidrės</dc:title>
</cp:coreProperties>
</file>